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5" r:id="rId6"/>
    <p:sldId id="260" r:id="rId7"/>
    <p:sldId id="261" r:id="rId8"/>
    <p:sldId id="262" r:id="rId9"/>
    <p:sldId id="263" r:id="rId10"/>
    <p:sldId id="264"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840462-82E7-4BF5-97D2-960A20A61985}" v="1" dt="2021-01-29T14:01:15.4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Jarosek" userId="174f7d3b-fcd7-4612-ab67-e6afcf713778" providerId="ADAL" clId="{8B8DD655-7F39-418E-9097-DB6EA49F7F2C}"/>
    <pc:docChg chg="undo custSel mod addSld modSld">
      <pc:chgData name="Amy Jarosek" userId="174f7d3b-fcd7-4612-ab67-e6afcf713778" providerId="ADAL" clId="{8B8DD655-7F39-418E-9097-DB6EA49F7F2C}" dt="2020-12-29T21:03:28.862" v="1634" actId="26606"/>
      <pc:docMkLst>
        <pc:docMk/>
      </pc:docMkLst>
      <pc:sldChg chg="addSp delSp modSp mod setBg setClrOvrMap">
        <pc:chgData name="Amy Jarosek" userId="174f7d3b-fcd7-4612-ab67-e6afcf713778" providerId="ADAL" clId="{8B8DD655-7F39-418E-9097-DB6EA49F7F2C}" dt="2020-12-29T21:02:49.585" v="1627" actId="26606"/>
        <pc:sldMkLst>
          <pc:docMk/>
          <pc:sldMk cId="2466273254" sldId="256"/>
        </pc:sldMkLst>
        <pc:spChg chg="mod ord">
          <ac:chgData name="Amy Jarosek" userId="174f7d3b-fcd7-4612-ab67-e6afcf713778" providerId="ADAL" clId="{8B8DD655-7F39-418E-9097-DB6EA49F7F2C}" dt="2020-12-29T21:02:49.585" v="1627" actId="26606"/>
          <ac:spMkLst>
            <pc:docMk/>
            <pc:sldMk cId="2466273254" sldId="256"/>
            <ac:spMk id="2" creationId="{D8F284CD-D1F5-4AFF-88D4-EA0FA9363BC3}"/>
          </ac:spMkLst>
        </pc:spChg>
        <pc:spChg chg="del">
          <ac:chgData name="Amy Jarosek" userId="174f7d3b-fcd7-4612-ab67-e6afcf713778" providerId="ADAL" clId="{8B8DD655-7F39-418E-9097-DB6EA49F7F2C}" dt="2020-12-29T21:02:49.585" v="1627" actId="26606"/>
          <ac:spMkLst>
            <pc:docMk/>
            <pc:sldMk cId="2466273254" sldId="256"/>
            <ac:spMk id="8" creationId="{DE27238C-8EAF-4098-86E6-7723B7DAE601}"/>
          </ac:spMkLst>
        </pc:spChg>
        <pc:spChg chg="del">
          <ac:chgData name="Amy Jarosek" userId="174f7d3b-fcd7-4612-ab67-e6afcf713778" providerId="ADAL" clId="{8B8DD655-7F39-418E-9097-DB6EA49F7F2C}" dt="2020-12-29T21:02:49.585" v="1627" actId="26606"/>
          <ac:spMkLst>
            <pc:docMk/>
            <pc:sldMk cId="2466273254" sldId="256"/>
            <ac:spMk id="10" creationId="{992F97B1-1891-4FCC-9E5F-BA97EDB48F89}"/>
          </ac:spMkLst>
        </pc:spChg>
        <pc:spChg chg="del">
          <ac:chgData name="Amy Jarosek" userId="174f7d3b-fcd7-4612-ab67-e6afcf713778" providerId="ADAL" clId="{8B8DD655-7F39-418E-9097-DB6EA49F7F2C}" dt="2020-12-29T21:02:49.585" v="1627" actId="26606"/>
          <ac:spMkLst>
            <pc:docMk/>
            <pc:sldMk cId="2466273254" sldId="256"/>
            <ac:spMk id="12" creationId="{78C6C821-FEE1-4EB6-9590-C021440C77DE}"/>
          </ac:spMkLst>
        </pc:spChg>
        <pc:spChg chg="del">
          <ac:chgData name="Amy Jarosek" userId="174f7d3b-fcd7-4612-ab67-e6afcf713778" providerId="ADAL" clId="{8B8DD655-7F39-418E-9097-DB6EA49F7F2C}" dt="2020-12-29T21:02:49.585" v="1627" actId="26606"/>
          <ac:spMkLst>
            <pc:docMk/>
            <pc:sldMk cId="2466273254" sldId="256"/>
            <ac:spMk id="14" creationId="{B61A74B3-E247-44D4-8C48-FAE8E2056401}"/>
          </ac:spMkLst>
        </pc:spChg>
        <pc:spChg chg="add">
          <ac:chgData name="Amy Jarosek" userId="174f7d3b-fcd7-4612-ab67-e6afcf713778" providerId="ADAL" clId="{8B8DD655-7F39-418E-9097-DB6EA49F7F2C}" dt="2020-12-29T21:02:49.585" v="1627" actId="26606"/>
          <ac:spMkLst>
            <pc:docMk/>
            <pc:sldMk cId="2466273254" sldId="256"/>
            <ac:spMk id="19" creationId="{C885E190-58DD-42DD-A4A8-401E15C92A52}"/>
          </ac:spMkLst>
        </pc:spChg>
        <pc:picChg chg="add mod">
          <ac:chgData name="Amy Jarosek" userId="174f7d3b-fcd7-4612-ab67-e6afcf713778" providerId="ADAL" clId="{8B8DD655-7F39-418E-9097-DB6EA49F7F2C}" dt="2020-12-29T21:02:49.585" v="1627" actId="26606"/>
          <ac:picMkLst>
            <pc:docMk/>
            <pc:sldMk cId="2466273254" sldId="256"/>
            <ac:picMk id="5" creationId="{EEE2E16F-D4E7-44BF-B83A-F1E0249B9D84}"/>
          </ac:picMkLst>
        </pc:picChg>
      </pc:sldChg>
      <pc:sldChg chg="addSp delSp modSp new mod setBg setClrOvrMap">
        <pc:chgData name="Amy Jarosek" userId="174f7d3b-fcd7-4612-ab67-e6afcf713778" providerId="ADAL" clId="{8B8DD655-7F39-418E-9097-DB6EA49F7F2C}" dt="2020-12-29T21:03:28.862" v="1634" actId="26606"/>
        <pc:sldMkLst>
          <pc:docMk/>
          <pc:sldMk cId="3659435677" sldId="257"/>
        </pc:sldMkLst>
        <pc:spChg chg="mod">
          <ac:chgData name="Amy Jarosek" userId="174f7d3b-fcd7-4612-ab67-e6afcf713778" providerId="ADAL" clId="{8B8DD655-7F39-418E-9097-DB6EA49F7F2C}" dt="2020-12-29T21:03:28.862" v="1634" actId="26606"/>
          <ac:spMkLst>
            <pc:docMk/>
            <pc:sldMk cId="3659435677" sldId="257"/>
            <ac:spMk id="2" creationId="{7E696E2E-531F-4CBA-8DD3-4A108D54D0B5}"/>
          </ac:spMkLst>
        </pc:spChg>
        <pc:spChg chg="add del mod">
          <ac:chgData name="Amy Jarosek" userId="174f7d3b-fcd7-4612-ab67-e6afcf713778" providerId="ADAL" clId="{8B8DD655-7F39-418E-9097-DB6EA49F7F2C}" dt="2020-12-29T21:03:28.862" v="1634" actId="26606"/>
          <ac:spMkLst>
            <pc:docMk/>
            <pc:sldMk cId="3659435677" sldId="257"/>
            <ac:spMk id="3" creationId="{7600629E-9012-4B09-A9D4-7A44F0FB9861}"/>
          </ac:spMkLst>
        </pc:spChg>
        <pc:spChg chg="add del">
          <ac:chgData name="Amy Jarosek" userId="174f7d3b-fcd7-4612-ab67-e6afcf713778" providerId="ADAL" clId="{8B8DD655-7F39-418E-9097-DB6EA49F7F2C}" dt="2020-12-29T21:03:24.791" v="1631" actId="26606"/>
          <ac:spMkLst>
            <pc:docMk/>
            <pc:sldMk cId="3659435677" sldId="257"/>
            <ac:spMk id="12" creationId="{4FA533C5-33E3-4611-AF9F-72811D8B26A6}"/>
          </ac:spMkLst>
        </pc:spChg>
        <pc:spChg chg="add del">
          <ac:chgData name="Amy Jarosek" userId="174f7d3b-fcd7-4612-ab67-e6afcf713778" providerId="ADAL" clId="{8B8DD655-7F39-418E-9097-DB6EA49F7F2C}" dt="2020-12-29T21:03:21.555" v="1629" actId="26606"/>
          <ac:spMkLst>
            <pc:docMk/>
            <pc:sldMk cId="3659435677" sldId="257"/>
            <ac:spMk id="13" creationId="{C393B4A7-6ABF-423D-A762-3CDB4897A833}"/>
          </ac:spMkLst>
        </pc:spChg>
        <pc:spChg chg="add del">
          <ac:chgData name="Amy Jarosek" userId="174f7d3b-fcd7-4612-ab67-e6afcf713778" providerId="ADAL" clId="{8B8DD655-7F39-418E-9097-DB6EA49F7F2C}" dt="2020-12-29T21:03:24.791" v="1631" actId="26606"/>
          <ac:spMkLst>
            <pc:docMk/>
            <pc:sldMk cId="3659435677" sldId="257"/>
            <ac:spMk id="18" creationId="{87F0FDC4-AD8C-47D9-9131-623C98ADB0AE}"/>
          </ac:spMkLst>
        </pc:spChg>
        <pc:spChg chg="add del">
          <ac:chgData name="Amy Jarosek" userId="174f7d3b-fcd7-4612-ab67-e6afcf713778" providerId="ADAL" clId="{8B8DD655-7F39-418E-9097-DB6EA49F7F2C}" dt="2020-12-29T21:03:21.555" v="1629" actId="26606"/>
          <ac:spMkLst>
            <pc:docMk/>
            <pc:sldMk cId="3659435677" sldId="257"/>
            <ac:spMk id="19" creationId="{01AD250C-F2EA-449F-9B14-DF5BB674C500}"/>
          </ac:spMkLst>
        </pc:spChg>
        <pc:spChg chg="add del">
          <ac:chgData name="Amy Jarosek" userId="174f7d3b-fcd7-4612-ab67-e6afcf713778" providerId="ADAL" clId="{8B8DD655-7F39-418E-9097-DB6EA49F7F2C}" dt="2020-12-29T21:03:24.791" v="1631" actId="26606"/>
          <ac:spMkLst>
            <pc:docMk/>
            <pc:sldMk cId="3659435677" sldId="257"/>
            <ac:spMk id="20" creationId="{DDBA86CC-34C3-43C1-B328-62490FE69046}"/>
          </ac:spMkLst>
        </pc:spChg>
        <pc:spChg chg="add del">
          <ac:chgData name="Amy Jarosek" userId="174f7d3b-fcd7-4612-ab67-e6afcf713778" providerId="ADAL" clId="{8B8DD655-7F39-418E-9097-DB6EA49F7F2C}" dt="2020-12-29T21:03:24.791" v="1631" actId="26606"/>
          <ac:spMkLst>
            <pc:docMk/>
            <pc:sldMk cId="3659435677" sldId="257"/>
            <ac:spMk id="21" creationId="{7600629E-9012-4B09-A9D4-7A44F0FB9861}"/>
          </ac:spMkLst>
        </pc:spChg>
        <pc:spChg chg="add del">
          <ac:chgData name="Amy Jarosek" userId="174f7d3b-fcd7-4612-ab67-e6afcf713778" providerId="ADAL" clId="{8B8DD655-7F39-418E-9097-DB6EA49F7F2C}" dt="2020-12-29T21:03:24.791" v="1631" actId="26606"/>
          <ac:spMkLst>
            <pc:docMk/>
            <pc:sldMk cId="3659435677" sldId="257"/>
            <ac:spMk id="22" creationId="{9CF4C9D6-90BC-48A0-91E8-0F0373CA11B5}"/>
          </ac:spMkLst>
        </pc:spChg>
        <pc:spChg chg="add del">
          <ac:chgData name="Amy Jarosek" userId="174f7d3b-fcd7-4612-ab67-e6afcf713778" providerId="ADAL" clId="{8B8DD655-7F39-418E-9097-DB6EA49F7F2C}" dt="2020-12-29T21:03:28.813" v="1633" actId="26606"/>
          <ac:spMkLst>
            <pc:docMk/>
            <pc:sldMk cId="3659435677" sldId="257"/>
            <ac:spMk id="24" creationId="{EC471314-E46A-414B-8D91-74880E84F187}"/>
          </ac:spMkLst>
        </pc:spChg>
        <pc:spChg chg="add del">
          <ac:chgData name="Amy Jarosek" userId="174f7d3b-fcd7-4612-ab67-e6afcf713778" providerId="ADAL" clId="{8B8DD655-7F39-418E-9097-DB6EA49F7F2C}" dt="2020-12-29T21:03:28.813" v="1633" actId="26606"/>
          <ac:spMkLst>
            <pc:docMk/>
            <pc:sldMk cId="3659435677" sldId="257"/>
            <ac:spMk id="26" creationId="{6A681326-1C9D-44A3-A627-3871BDAE4127}"/>
          </ac:spMkLst>
        </pc:spChg>
        <pc:spChg chg="add del">
          <ac:chgData name="Amy Jarosek" userId="174f7d3b-fcd7-4612-ab67-e6afcf713778" providerId="ADAL" clId="{8B8DD655-7F39-418E-9097-DB6EA49F7F2C}" dt="2020-12-29T21:03:28.813" v="1633" actId="26606"/>
          <ac:spMkLst>
            <pc:docMk/>
            <pc:sldMk cId="3659435677" sldId="257"/>
            <ac:spMk id="28" creationId="{4FA533C5-33E3-4611-AF9F-72811D8B26A6}"/>
          </ac:spMkLst>
        </pc:spChg>
        <pc:spChg chg="add del">
          <ac:chgData name="Amy Jarosek" userId="174f7d3b-fcd7-4612-ab67-e6afcf713778" providerId="ADAL" clId="{8B8DD655-7F39-418E-9097-DB6EA49F7F2C}" dt="2020-12-29T21:03:28.813" v="1633" actId="26606"/>
          <ac:spMkLst>
            <pc:docMk/>
            <pc:sldMk cId="3659435677" sldId="257"/>
            <ac:spMk id="31" creationId="{87F0FDC4-AD8C-47D9-9131-623C98ADB0AE}"/>
          </ac:spMkLst>
        </pc:spChg>
        <pc:spChg chg="add del">
          <ac:chgData name="Amy Jarosek" userId="174f7d3b-fcd7-4612-ab67-e6afcf713778" providerId="ADAL" clId="{8B8DD655-7F39-418E-9097-DB6EA49F7F2C}" dt="2020-12-29T21:03:28.813" v="1633" actId="26606"/>
          <ac:spMkLst>
            <pc:docMk/>
            <pc:sldMk cId="3659435677" sldId="257"/>
            <ac:spMk id="32" creationId="{74CD14DB-BB81-479F-A1FC-1C75640E9F84}"/>
          </ac:spMkLst>
        </pc:spChg>
        <pc:spChg chg="add del">
          <ac:chgData name="Amy Jarosek" userId="174f7d3b-fcd7-4612-ab67-e6afcf713778" providerId="ADAL" clId="{8B8DD655-7F39-418E-9097-DB6EA49F7F2C}" dt="2020-12-29T21:03:28.813" v="1633" actId="26606"/>
          <ac:spMkLst>
            <pc:docMk/>
            <pc:sldMk cId="3659435677" sldId="257"/>
            <ac:spMk id="33" creationId="{C943A91B-7CA7-4592-A975-73B1BF8C4C74}"/>
          </ac:spMkLst>
        </pc:spChg>
        <pc:spChg chg="add del">
          <ac:chgData name="Amy Jarosek" userId="174f7d3b-fcd7-4612-ab67-e6afcf713778" providerId="ADAL" clId="{8B8DD655-7F39-418E-9097-DB6EA49F7F2C}" dt="2020-12-29T21:03:28.813" v="1633" actId="26606"/>
          <ac:spMkLst>
            <pc:docMk/>
            <pc:sldMk cId="3659435677" sldId="257"/>
            <ac:spMk id="34" creationId="{7600629E-9012-4B09-A9D4-7A44F0FB9861}"/>
          </ac:spMkLst>
        </pc:spChg>
        <pc:spChg chg="add">
          <ac:chgData name="Amy Jarosek" userId="174f7d3b-fcd7-4612-ab67-e6afcf713778" providerId="ADAL" clId="{8B8DD655-7F39-418E-9097-DB6EA49F7F2C}" dt="2020-12-29T21:03:28.862" v="1634" actId="26606"/>
          <ac:spMkLst>
            <pc:docMk/>
            <pc:sldMk cId="3659435677" sldId="257"/>
            <ac:spMk id="38" creationId="{4FA533C5-33E3-4611-AF9F-72811D8B26A6}"/>
          </ac:spMkLst>
        </pc:spChg>
        <pc:spChg chg="add">
          <ac:chgData name="Amy Jarosek" userId="174f7d3b-fcd7-4612-ab67-e6afcf713778" providerId="ADAL" clId="{8B8DD655-7F39-418E-9097-DB6EA49F7F2C}" dt="2020-12-29T21:03:28.862" v="1634" actId="26606"/>
          <ac:spMkLst>
            <pc:docMk/>
            <pc:sldMk cId="3659435677" sldId="257"/>
            <ac:spMk id="41" creationId="{87F0FDC4-AD8C-47D9-9131-623C98ADB0AE}"/>
          </ac:spMkLst>
        </pc:spChg>
        <pc:spChg chg="add">
          <ac:chgData name="Amy Jarosek" userId="174f7d3b-fcd7-4612-ab67-e6afcf713778" providerId="ADAL" clId="{8B8DD655-7F39-418E-9097-DB6EA49F7F2C}" dt="2020-12-29T21:03:28.862" v="1634" actId="26606"/>
          <ac:spMkLst>
            <pc:docMk/>
            <pc:sldMk cId="3659435677" sldId="257"/>
            <ac:spMk id="42" creationId="{923E8915-D2AA-4327-A45A-972C3CA9574B}"/>
          </ac:spMkLst>
        </pc:spChg>
        <pc:spChg chg="add">
          <ac:chgData name="Amy Jarosek" userId="174f7d3b-fcd7-4612-ab67-e6afcf713778" providerId="ADAL" clId="{8B8DD655-7F39-418E-9097-DB6EA49F7F2C}" dt="2020-12-29T21:03:28.862" v="1634" actId="26606"/>
          <ac:spMkLst>
            <pc:docMk/>
            <pc:sldMk cId="3659435677" sldId="257"/>
            <ac:spMk id="43" creationId="{8302FC3C-9804-4950-B721-5FD704BA6065}"/>
          </ac:spMkLst>
        </pc:spChg>
        <pc:spChg chg="add">
          <ac:chgData name="Amy Jarosek" userId="174f7d3b-fcd7-4612-ab67-e6afcf713778" providerId="ADAL" clId="{8B8DD655-7F39-418E-9097-DB6EA49F7F2C}" dt="2020-12-29T21:03:28.862" v="1634" actId="26606"/>
          <ac:spMkLst>
            <pc:docMk/>
            <pc:sldMk cId="3659435677" sldId="257"/>
            <ac:spMk id="46" creationId="{F3798573-F27B-47EB-8EA4-7EE34954C2D6}"/>
          </ac:spMkLst>
        </pc:spChg>
        <pc:spChg chg="add">
          <ac:chgData name="Amy Jarosek" userId="174f7d3b-fcd7-4612-ab67-e6afcf713778" providerId="ADAL" clId="{8B8DD655-7F39-418E-9097-DB6EA49F7F2C}" dt="2020-12-29T21:03:28.862" v="1634" actId="26606"/>
          <ac:spMkLst>
            <pc:docMk/>
            <pc:sldMk cId="3659435677" sldId="257"/>
            <ac:spMk id="47" creationId="{7600629E-9012-4B09-A9D4-7A44F0FB9861}"/>
          </ac:spMkLst>
        </pc:spChg>
        <pc:graphicFrameChg chg="add del">
          <ac:chgData name="Amy Jarosek" userId="174f7d3b-fcd7-4612-ab67-e6afcf713778" providerId="ADAL" clId="{8B8DD655-7F39-418E-9097-DB6EA49F7F2C}" dt="2020-12-29T21:03:21.555" v="1629" actId="26606"/>
          <ac:graphicFrameMkLst>
            <pc:docMk/>
            <pc:sldMk cId="3659435677" sldId="257"/>
            <ac:graphicFrameMk id="5" creationId="{BB1F6246-36DB-4AB3-B2C2-0B410F0B56BF}"/>
          </ac:graphicFrameMkLst>
        </pc:graphicFrameChg>
        <pc:picChg chg="add del">
          <ac:chgData name="Amy Jarosek" userId="174f7d3b-fcd7-4612-ab67-e6afcf713778" providerId="ADAL" clId="{8B8DD655-7F39-418E-9097-DB6EA49F7F2C}" dt="2020-12-29T21:03:24.791" v="1631" actId="26606"/>
          <ac:picMkLst>
            <pc:docMk/>
            <pc:sldMk cId="3659435677" sldId="257"/>
            <ac:picMk id="8" creationId="{91B28F63-CF00-448F-B141-FE33C33B1891}"/>
          </ac:picMkLst>
        </pc:picChg>
        <pc:picChg chg="add del">
          <ac:chgData name="Amy Jarosek" userId="174f7d3b-fcd7-4612-ab67-e6afcf713778" providerId="ADAL" clId="{8B8DD655-7F39-418E-9097-DB6EA49F7F2C}" dt="2020-12-29T21:03:21.555" v="1629" actId="26606"/>
          <ac:picMkLst>
            <pc:docMk/>
            <pc:sldMk cId="3659435677" sldId="257"/>
            <ac:picMk id="9" creationId="{F1B8F9CB-890B-4CB8-B503-188A763E2FC1}"/>
          </ac:picMkLst>
        </pc:picChg>
        <pc:picChg chg="add del">
          <ac:chgData name="Amy Jarosek" userId="174f7d3b-fcd7-4612-ab67-e6afcf713778" providerId="ADAL" clId="{8B8DD655-7F39-418E-9097-DB6EA49F7F2C}" dt="2020-12-29T21:03:24.791" v="1631" actId="26606"/>
          <ac:picMkLst>
            <pc:docMk/>
            <pc:sldMk cId="3659435677" sldId="257"/>
            <ac:picMk id="10" creationId="{2AE609E2-8522-44E4-9077-980E5BCF3E14}"/>
          </ac:picMkLst>
        </pc:picChg>
        <pc:picChg chg="add del">
          <ac:chgData name="Amy Jarosek" userId="174f7d3b-fcd7-4612-ab67-e6afcf713778" providerId="ADAL" clId="{8B8DD655-7F39-418E-9097-DB6EA49F7F2C}" dt="2020-12-29T21:03:21.555" v="1629" actId="26606"/>
          <ac:picMkLst>
            <pc:docMk/>
            <pc:sldMk cId="3659435677" sldId="257"/>
            <ac:picMk id="11" creationId="{AA632AB4-3837-4FD0-8B62-0A18B573F46D}"/>
          </ac:picMkLst>
        </pc:picChg>
        <pc:picChg chg="add del">
          <ac:chgData name="Amy Jarosek" userId="174f7d3b-fcd7-4612-ab67-e6afcf713778" providerId="ADAL" clId="{8B8DD655-7F39-418E-9097-DB6EA49F7F2C}" dt="2020-12-29T21:03:24.791" v="1631" actId="26606"/>
          <ac:picMkLst>
            <pc:docMk/>
            <pc:sldMk cId="3659435677" sldId="257"/>
            <ac:picMk id="14" creationId="{8949AD42-25FD-4C3D-9EEE-B7FEC5809988}"/>
          </ac:picMkLst>
        </pc:picChg>
        <pc:picChg chg="add del">
          <ac:chgData name="Amy Jarosek" userId="174f7d3b-fcd7-4612-ab67-e6afcf713778" providerId="ADAL" clId="{8B8DD655-7F39-418E-9097-DB6EA49F7F2C}" dt="2020-12-29T21:03:21.555" v="1629" actId="26606"/>
          <ac:picMkLst>
            <pc:docMk/>
            <pc:sldMk cId="3659435677" sldId="257"/>
            <ac:picMk id="15" creationId="{9CD2319A-6FA9-4EFB-9EDF-7304467425E8}"/>
          </ac:picMkLst>
        </pc:picChg>
        <pc:picChg chg="add del">
          <ac:chgData name="Amy Jarosek" userId="174f7d3b-fcd7-4612-ab67-e6afcf713778" providerId="ADAL" clId="{8B8DD655-7F39-418E-9097-DB6EA49F7F2C}" dt="2020-12-29T21:03:24.791" v="1631" actId="26606"/>
          <ac:picMkLst>
            <pc:docMk/>
            <pc:sldMk cId="3659435677" sldId="257"/>
            <ac:picMk id="16" creationId="{6AC7D913-60B7-4603-881B-831DA5D3A940}"/>
          </ac:picMkLst>
        </pc:picChg>
        <pc:picChg chg="add del">
          <ac:chgData name="Amy Jarosek" userId="174f7d3b-fcd7-4612-ab67-e6afcf713778" providerId="ADAL" clId="{8B8DD655-7F39-418E-9097-DB6EA49F7F2C}" dt="2020-12-29T21:03:21.555" v="1629" actId="26606"/>
          <ac:picMkLst>
            <pc:docMk/>
            <pc:sldMk cId="3659435677" sldId="257"/>
            <ac:picMk id="17" creationId="{D1692A93-3514-4486-8B67-CCA4E0259BCB}"/>
          </ac:picMkLst>
        </pc:picChg>
        <pc:picChg chg="add del">
          <ac:chgData name="Amy Jarosek" userId="174f7d3b-fcd7-4612-ab67-e6afcf713778" providerId="ADAL" clId="{8B8DD655-7F39-418E-9097-DB6EA49F7F2C}" dt="2020-12-29T21:03:28.813" v="1633" actId="26606"/>
          <ac:picMkLst>
            <pc:docMk/>
            <pc:sldMk cId="3659435677" sldId="257"/>
            <ac:picMk id="25" creationId="{91B28F63-CF00-448F-B141-FE33C33B1891}"/>
          </ac:picMkLst>
        </pc:picChg>
        <pc:picChg chg="add del">
          <ac:chgData name="Amy Jarosek" userId="174f7d3b-fcd7-4612-ab67-e6afcf713778" providerId="ADAL" clId="{8B8DD655-7F39-418E-9097-DB6EA49F7F2C}" dt="2020-12-29T21:03:28.813" v="1633" actId="26606"/>
          <ac:picMkLst>
            <pc:docMk/>
            <pc:sldMk cId="3659435677" sldId="257"/>
            <ac:picMk id="27" creationId="{2AE609E2-8522-44E4-9077-980E5BCF3E14}"/>
          </ac:picMkLst>
        </pc:picChg>
        <pc:picChg chg="add del">
          <ac:chgData name="Amy Jarosek" userId="174f7d3b-fcd7-4612-ab67-e6afcf713778" providerId="ADAL" clId="{8B8DD655-7F39-418E-9097-DB6EA49F7F2C}" dt="2020-12-29T21:03:28.813" v="1633" actId="26606"/>
          <ac:picMkLst>
            <pc:docMk/>
            <pc:sldMk cId="3659435677" sldId="257"/>
            <ac:picMk id="29" creationId="{8949AD42-25FD-4C3D-9EEE-B7FEC5809988}"/>
          </ac:picMkLst>
        </pc:picChg>
        <pc:picChg chg="add del">
          <ac:chgData name="Amy Jarosek" userId="174f7d3b-fcd7-4612-ab67-e6afcf713778" providerId="ADAL" clId="{8B8DD655-7F39-418E-9097-DB6EA49F7F2C}" dt="2020-12-29T21:03:28.813" v="1633" actId="26606"/>
          <ac:picMkLst>
            <pc:docMk/>
            <pc:sldMk cId="3659435677" sldId="257"/>
            <ac:picMk id="30" creationId="{6AC7D913-60B7-4603-881B-831DA5D3A940}"/>
          </ac:picMkLst>
        </pc:picChg>
        <pc:picChg chg="add">
          <ac:chgData name="Amy Jarosek" userId="174f7d3b-fcd7-4612-ab67-e6afcf713778" providerId="ADAL" clId="{8B8DD655-7F39-418E-9097-DB6EA49F7F2C}" dt="2020-12-29T21:03:28.862" v="1634" actId="26606"/>
          <ac:picMkLst>
            <pc:docMk/>
            <pc:sldMk cId="3659435677" sldId="257"/>
            <ac:picMk id="36" creationId="{91B28F63-CF00-448F-B141-FE33C33B1891}"/>
          </ac:picMkLst>
        </pc:picChg>
        <pc:picChg chg="add">
          <ac:chgData name="Amy Jarosek" userId="174f7d3b-fcd7-4612-ab67-e6afcf713778" providerId="ADAL" clId="{8B8DD655-7F39-418E-9097-DB6EA49F7F2C}" dt="2020-12-29T21:03:28.862" v="1634" actId="26606"/>
          <ac:picMkLst>
            <pc:docMk/>
            <pc:sldMk cId="3659435677" sldId="257"/>
            <ac:picMk id="37" creationId="{2AE609E2-8522-44E4-9077-980E5BCF3E14}"/>
          </ac:picMkLst>
        </pc:picChg>
        <pc:picChg chg="add">
          <ac:chgData name="Amy Jarosek" userId="174f7d3b-fcd7-4612-ab67-e6afcf713778" providerId="ADAL" clId="{8B8DD655-7F39-418E-9097-DB6EA49F7F2C}" dt="2020-12-29T21:03:28.862" v="1634" actId="26606"/>
          <ac:picMkLst>
            <pc:docMk/>
            <pc:sldMk cId="3659435677" sldId="257"/>
            <ac:picMk id="39" creationId="{8949AD42-25FD-4C3D-9EEE-B7FEC5809988}"/>
          </ac:picMkLst>
        </pc:picChg>
        <pc:picChg chg="add">
          <ac:chgData name="Amy Jarosek" userId="174f7d3b-fcd7-4612-ab67-e6afcf713778" providerId="ADAL" clId="{8B8DD655-7F39-418E-9097-DB6EA49F7F2C}" dt="2020-12-29T21:03:28.862" v="1634" actId="26606"/>
          <ac:picMkLst>
            <pc:docMk/>
            <pc:sldMk cId="3659435677" sldId="257"/>
            <ac:picMk id="40" creationId="{6AC7D913-60B7-4603-881B-831DA5D3A940}"/>
          </ac:picMkLst>
        </pc:picChg>
        <pc:picChg chg="add">
          <ac:chgData name="Amy Jarosek" userId="174f7d3b-fcd7-4612-ab67-e6afcf713778" providerId="ADAL" clId="{8B8DD655-7F39-418E-9097-DB6EA49F7F2C}" dt="2020-12-29T21:03:28.862" v="1634" actId="26606"/>
          <ac:picMkLst>
            <pc:docMk/>
            <pc:sldMk cId="3659435677" sldId="257"/>
            <ac:picMk id="45" creationId="{3BC6EBB2-9BDC-4075-BA6B-43A9FBF9C86C}"/>
          </ac:picMkLst>
        </pc:picChg>
        <pc:cxnChg chg="add">
          <ac:chgData name="Amy Jarosek" userId="174f7d3b-fcd7-4612-ab67-e6afcf713778" providerId="ADAL" clId="{8B8DD655-7F39-418E-9097-DB6EA49F7F2C}" dt="2020-12-29T21:03:28.862" v="1634" actId="26606"/>
          <ac:cxnSpMkLst>
            <pc:docMk/>
            <pc:sldMk cId="3659435677" sldId="257"/>
            <ac:cxnSpMk id="44" creationId="{6B9695BD-ECF6-49CA-8877-8C493193C65D}"/>
          </ac:cxnSpMkLst>
        </pc:cxnChg>
      </pc:sldChg>
      <pc:sldChg chg="addSp modSp new mod setBg setClrOvrMap">
        <pc:chgData name="Amy Jarosek" userId="174f7d3b-fcd7-4612-ab67-e6afcf713778" providerId="ADAL" clId="{8B8DD655-7F39-418E-9097-DB6EA49F7F2C}" dt="2020-12-28T18:38:23.931" v="443" actId="20577"/>
        <pc:sldMkLst>
          <pc:docMk/>
          <pc:sldMk cId="537925444" sldId="258"/>
        </pc:sldMkLst>
        <pc:spChg chg="mod">
          <ac:chgData name="Amy Jarosek" userId="174f7d3b-fcd7-4612-ab67-e6afcf713778" providerId="ADAL" clId="{8B8DD655-7F39-418E-9097-DB6EA49F7F2C}" dt="2020-12-28T18:34:22.363" v="241" actId="26606"/>
          <ac:spMkLst>
            <pc:docMk/>
            <pc:sldMk cId="537925444" sldId="258"/>
            <ac:spMk id="2" creationId="{24172266-9090-4B14-AA29-579F2B16A4B2}"/>
          </ac:spMkLst>
        </pc:spChg>
        <pc:spChg chg="add mod">
          <ac:chgData name="Amy Jarosek" userId="174f7d3b-fcd7-4612-ab67-e6afcf713778" providerId="ADAL" clId="{8B8DD655-7F39-418E-9097-DB6EA49F7F2C}" dt="2020-12-28T18:38:23.931" v="443" actId="20577"/>
          <ac:spMkLst>
            <pc:docMk/>
            <pc:sldMk cId="537925444" sldId="258"/>
            <ac:spMk id="3" creationId="{F673014F-7170-4079-840B-FFFEA49D3AB9}"/>
          </ac:spMkLst>
        </pc:spChg>
        <pc:spChg chg="add">
          <ac:chgData name="Amy Jarosek" userId="174f7d3b-fcd7-4612-ab67-e6afcf713778" providerId="ADAL" clId="{8B8DD655-7F39-418E-9097-DB6EA49F7F2C}" dt="2020-12-28T18:34:22.363" v="241" actId="26606"/>
          <ac:spMkLst>
            <pc:docMk/>
            <pc:sldMk cId="537925444" sldId="258"/>
            <ac:spMk id="11" creationId="{4FA533C5-33E3-4611-AF9F-72811D8B26A6}"/>
          </ac:spMkLst>
        </pc:spChg>
        <pc:spChg chg="add">
          <ac:chgData name="Amy Jarosek" userId="174f7d3b-fcd7-4612-ab67-e6afcf713778" providerId="ADAL" clId="{8B8DD655-7F39-418E-9097-DB6EA49F7F2C}" dt="2020-12-28T18:34:22.363" v="241" actId="26606"/>
          <ac:spMkLst>
            <pc:docMk/>
            <pc:sldMk cId="537925444" sldId="258"/>
            <ac:spMk id="17" creationId="{87F0FDC4-AD8C-47D9-9131-623C98ADB0AE}"/>
          </ac:spMkLst>
        </pc:spChg>
        <pc:spChg chg="add">
          <ac:chgData name="Amy Jarosek" userId="174f7d3b-fcd7-4612-ab67-e6afcf713778" providerId="ADAL" clId="{8B8DD655-7F39-418E-9097-DB6EA49F7F2C}" dt="2020-12-28T18:34:22.363" v="241" actId="26606"/>
          <ac:spMkLst>
            <pc:docMk/>
            <pc:sldMk cId="537925444" sldId="258"/>
            <ac:spMk id="19" creationId="{F21B5EDC-5485-4264-891C-5B291E5397A5}"/>
          </ac:spMkLst>
        </pc:spChg>
        <pc:spChg chg="add">
          <ac:chgData name="Amy Jarosek" userId="174f7d3b-fcd7-4612-ab67-e6afcf713778" providerId="ADAL" clId="{8B8DD655-7F39-418E-9097-DB6EA49F7F2C}" dt="2020-12-28T18:34:22.363" v="241" actId="26606"/>
          <ac:spMkLst>
            <pc:docMk/>
            <pc:sldMk cId="537925444" sldId="258"/>
            <ac:spMk id="21" creationId="{E7ADA758-6D6A-4E4E-88F7-1B5038A0EF3E}"/>
          </ac:spMkLst>
        </pc:spChg>
        <pc:spChg chg="add">
          <ac:chgData name="Amy Jarosek" userId="174f7d3b-fcd7-4612-ab67-e6afcf713778" providerId="ADAL" clId="{8B8DD655-7F39-418E-9097-DB6EA49F7F2C}" dt="2020-12-28T18:34:22.363" v="241" actId="26606"/>
          <ac:spMkLst>
            <pc:docMk/>
            <pc:sldMk cId="537925444" sldId="258"/>
            <ac:spMk id="23" creationId="{96D7C53C-B0E3-427C-B58C-BBF279079FA4}"/>
          </ac:spMkLst>
        </pc:spChg>
        <pc:picChg chg="add">
          <ac:chgData name="Amy Jarosek" userId="174f7d3b-fcd7-4612-ab67-e6afcf713778" providerId="ADAL" clId="{8B8DD655-7F39-418E-9097-DB6EA49F7F2C}" dt="2020-12-28T18:34:22.363" v="241" actId="26606"/>
          <ac:picMkLst>
            <pc:docMk/>
            <pc:sldMk cId="537925444" sldId="258"/>
            <ac:picMk id="7" creationId="{91B28F63-CF00-448F-B141-FE33C33B1891}"/>
          </ac:picMkLst>
        </pc:picChg>
        <pc:picChg chg="add">
          <ac:chgData name="Amy Jarosek" userId="174f7d3b-fcd7-4612-ab67-e6afcf713778" providerId="ADAL" clId="{8B8DD655-7F39-418E-9097-DB6EA49F7F2C}" dt="2020-12-28T18:34:22.363" v="241" actId="26606"/>
          <ac:picMkLst>
            <pc:docMk/>
            <pc:sldMk cId="537925444" sldId="258"/>
            <ac:picMk id="9" creationId="{2AE609E2-8522-44E4-9077-980E5BCF3E14}"/>
          </ac:picMkLst>
        </pc:picChg>
        <pc:picChg chg="add">
          <ac:chgData name="Amy Jarosek" userId="174f7d3b-fcd7-4612-ab67-e6afcf713778" providerId="ADAL" clId="{8B8DD655-7F39-418E-9097-DB6EA49F7F2C}" dt="2020-12-28T18:34:22.363" v="241" actId="26606"/>
          <ac:picMkLst>
            <pc:docMk/>
            <pc:sldMk cId="537925444" sldId="258"/>
            <ac:picMk id="13" creationId="{8949AD42-25FD-4C3D-9EEE-B7FEC5809988}"/>
          </ac:picMkLst>
        </pc:picChg>
        <pc:picChg chg="add">
          <ac:chgData name="Amy Jarosek" userId="174f7d3b-fcd7-4612-ab67-e6afcf713778" providerId="ADAL" clId="{8B8DD655-7F39-418E-9097-DB6EA49F7F2C}" dt="2020-12-28T18:34:22.363" v="241" actId="26606"/>
          <ac:picMkLst>
            <pc:docMk/>
            <pc:sldMk cId="537925444" sldId="258"/>
            <ac:picMk id="15" creationId="{6AC7D913-60B7-4603-881B-831DA5D3A940}"/>
          </ac:picMkLst>
        </pc:picChg>
      </pc:sldChg>
      <pc:sldChg chg="addSp delSp modSp new mod setBg setClrOvrMap">
        <pc:chgData name="Amy Jarosek" userId="174f7d3b-fcd7-4612-ab67-e6afcf713778" providerId="ADAL" clId="{8B8DD655-7F39-418E-9097-DB6EA49F7F2C}" dt="2020-12-28T18:42:41.242" v="505" actId="1076"/>
        <pc:sldMkLst>
          <pc:docMk/>
          <pc:sldMk cId="4039675477" sldId="259"/>
        </pc:sldMkLst>
        <pc:spChg chg="add mod">
          <ac:chgData name="Amy Jarosek" userId="174f7d3b-fcd7-4612-ab67-e6afcf713778" providerId="ADAL" clId="{8B8DD655-7F39-418E-9097-DB6EA49F7F2C}" dt="2020-12-28T18:42:24.636" v="503" actId="26606"/>
          <ac:spMkLst>
            <pc:docMk/>
            <pc:sldMk cId="4039675477" sldId="259"/>
            <ac:spMk id="2" creationId="{BF2BB80A-E0B7-417C-8307-FCA1EB07B73C}"/>
          </ac:spMkLst>
        </pc:spChg>
        <pc:spChg chg="add mod">
          <ac:chgData name="Amy Jarosek" userId="174f7d3b-fcd7-4612-ab67-e6afcf713778" providerId="ADAL" clId="{8B8DD655-7F39-418E-9097-DB6EA49F7F2C}" dt="2020-12-28T18:42:41.242" v="505" actId="1076"/>
          <ac:spMkLst>
            <pc:docMk/>
            <pc:sldMk cId="4039675477" sldId="259"/>
            <ac:spMk id="3" creationId="{16F8181D-A553-482F-A343-8172D6A27156}"/>
          </ac:spMkLst>
        </pc:spChg>
        <pc:spChg chg="add del">
          <ac:chgData name="Amy Jarosek" userId="174f7d3b-fcd7-4612-ab67-e6afcf713778" providerId="ADAL" clId="{8B8DD655-7F39-418E-9097-DB6EA49F7F2C}" dt="2020-12-28T18:40:58.564" v="490" actId="26606"/>
          <ac:spMkLst>
            <pc:docMk/>
            <pc:sldMk cId="4039675477" sldId="259"/>
            <ac:spMk id="12" creationId="{4FA533C5-33E3-4611-AF9F-72811D8B26A6}"/>
          </ac:spMkLst>
        </pc:spChg>
        <pc:spChg chg="add del">
          <ac:chgData name="Amy Jarosek" userId="174f7d3b-fcd7-4612-ab67-e6afcf713778" providerId="ADAL" clId="{8B8DD655-7F39-418E-9097-DB6EA49F7F2C}" dt="2020-12-28T18:40:58.564" v="490" actId="26606"/>
          <ac:spMkLst>
            <pc:docMk/>
            <pc:sldMk cId="4039675477" sldId="259"/>
            <ac:spMk id="18" creationId="{87F0FDC4-AD8C-47D9-9131-623C98ADB0AE}"/>
          </ac:spMkLst>
        </pc:spChg>
        <pc:spChg chg="add del">
          <ac:chgData name="Amy Jarosek" userId="174f7d3b-fcd7-4612-ab67-e6afcf713778" providerId="ADAL" clId="{8B8DD655-7F39-418E-9097-DB6EA49F7F2C}" dt="2020-12-28T18:40:58.564" v="490" actId="26606"/>
          <ac:spMkLst>
            <pc:docMk/>
            <pc:sldMk cId="4039675477" sldId="259"/>
            <ac:spMk id="20" creationId="{052BEFF1-896C-45B1-B02C-96A6A1BC389A}"/>
          </ac:spMkLst>
        </pc:spChg>
        <pc:spChg chg="add del">
          <ac:chgData name="Amy Jarosek" userId="174f7d3b-fcd7-4612-ab67-e6afcf713778" providerId="ADAL" clId="{8B8DD655-7F39-418E-9097-DB6EA49F7F2C}" dt="2020-12-28T18:40:58.564" v="490" actId="26606"/>
          <ac:spMkLst>
            <pc:docMk/>
            <pc:sldMk cId="4039675477" sldId="259"/>
            <ac:spMk id="22" creationId="{BB237A14-61B1-4C00-A670-5D8D68A8668E}"/>
          </ac:spMkLst>
        </pc:spChg>
        <pc:spChg chg="add del">
          <ac:chgData name="Amy Jarosek" userId="174f7d3b-fcd7-4612-ab67-e6afcf713778" providerId="ADAL" clId="{8B8DD655-7F39-418E-9097-DB6EA49F7F2C}" dt="2020-12-28T18:40:58.564" v="490" actId="26606"/>
          <ac:spMkLst>
            <pc:docMk/>
            <pc:sldMk cId="4039675477" sldId="259"/>
            <ac:spMk id="24" creationId="{8598F259-6F54-47A3-8D13-1603D786A328}"/>
          </ac:spMkLst>
        </pc:spChg>
        <pc:spChg chg="add del">
          <ac:chgData name="Amy Jarosek" userId="174f7d3b-fcd7-4612-ab67-e6afcf713778" providerId="ADAL" clId="{8B8DD655-7F39-418E-9097-DB6EA49F7F2C}" dt="2020-12-28T18:40:58.564" v="490" actId="26606"/>
          <ac:spMkLst>
            <pc:docMk/>
            <pc:sldMk cId="4039675477" sldId="259"/>
            <ac:spMk id="26" creationId="{0BA768A8-4FED-4ED8-9E46-6BE72188ECD2}"/>
          </ac:spMkLst>
        </pc:spChg>
        <pc:spChg chg="add del">
          <ac:chgData name="Amy Jarosek" userId="174f7d3b-fcd7-4612-ab67-e6afcf713778" providerId="ADAL" clId="{8B8DD655-7F39-418E-9097-DB6EA49F7F2C}" dt="2020-12-28T18:42:24.636" v="503" actId="26606"/>
          <ac:spMkLst>
            <pc:docMk/>
            <pc:sldMk cId="4039675477" sldId="259"/>
            <ac:spMk id="30" creationId="{4FA533C5-33E3-4611-AF9F-72811D8B26A6}"/>
          </ac:spMkLst>
        </pc:spChg>
        <pc:spChg chg="add del">
          <ac:chgData name="Amy Jarosek" userId="174f7d3b-fcd7-4612-ab67-e6afcf713778" providerId="ADAL" clId="{8B8DD655-7F39-418E-9097-DB6EA49F7F2C}" dt="2020-12-28T18:42:24.636" v="503" actId="26606"/>
          <ac:spMkLst>
            <pc:docMk/>
            <pc:sldMk cId="4039675477" sldId="259"/>
            <ac:spMk id="33" creationId="{87F0FDC4-AD8C-47D9-9131-623C98ADB0AE}"/>
          </ac:spMkLst>
        </pc:spChg>
        <pc:spChg chg="add del">
          <ac:chgData name="Amy Jarosek" userId="174f7d3b-fcd7-4612-ab67-e6afcf713778" providerId="ADAL" clId="{8B8DD655-7F39-418E-9097-DB6EA49F7F2C}" dt="2020-12-28T18:42:24.636" v="503" actId="26606"/>
          <ac:spMkLst>
            <pc:docMk/>
            <pc:sldMk cId="4039675477" sldId="259"/>
            <ac:spMk id="34" creationId="{74CD14DB-BB81-479F-A1FC-1C75640E9F84}"/>
          </ac:spMkLst>
        </pc:spChg>
        <pc:spChg chg="add del">
          <ac:chgData name="Amy Jarosek" userId="174f7d3b-fcd7-4612-ab67-e6afcf713778" providerId="ADAL" clId="{8B8DD655-7F39-418E-9097-DB6EA49F7F2C}" dt="2020-12-28T18:42:24.636" v="503" actId="26606"/>
          <ac:spMkLst>
            <pc:docMk/>
            <pc:sldMk cId="4039675477" sldId="259"/>
            <ac:spMk id="35" creationId="{C943A91B-7CA7-4592-A975-73B1BF8C4C74}"/>
          </ac:spMkLst>
        </pc:spChg>
        <pc:spChg chg="add del">
          <ac:chgData name="Amy Jarosek" userId="174f7d3b-fcd7-4612-ab67-e6afcf713778" providerId="ADAL" clId="{8B8DD655-7F39-418E-9097-DB6EA49F7F2C}" dt="2020-12-28T18:42:24.636" v="503" actId="26606"/>
          <ac:spMkLst>
            <pc:docMk/>
            <pc:sldMk cId="4039675477" sldId="259"/>
            <ac:spMk id="36" creationId="{EC471314-E46A-414B-8D91-74880E84F187}"/>
          </ac:spMkLst>
        </pc:spChg>
        <pc:spChg chg="add del">
          <ac:chgData name="Amy Jarosek" userId="174f7d3b-fcd7-4612-ab67-e6afcf713778" providerId="ADAL" clId="{8B8DD655-7F39-418E-9097-DB6EA49F7F2C}" dt="2020-12-28T18:42:24.636" v="503" actId="26606"/>
          <ac:spMkLst>
            <pc:docMk/>
            <pc:sldMk cId="4039675477" sldId="259"/>
            <ac:spMk id="37" creationId="{6A681326-1C9D-44A3-A627-3871BDAE4127}"/>
          </ac:spMkLst>
        </pc:spChg>
        <pc:spChg chg="add">
          <ac:chgData name="Amy Jarosek" userId="174f7d3b-fcd7-4612-ab67-e6afcf713778" providerId="ADAL" clId="{8B8DD655-7F39-418E-9097-DB6EA49F7F2C}" dt="2020-12-28T18:42:24.636" v="503" actId="26606"/>
          <ac:spMkLst>
            <pc:docMk/>
            <pc:sldMk cId="4039675477" sldId="259"/>
            <ac:spMk id="47" creationId="{5F07A6A6-E44B-411E-AA18-65E4811366A6}"/>
          </ac:spMkLst>
        </pc:spChg>
        <pc:spChg chg="add">
          <ac:chgData name="Amy Jarosek" userId="174f7d3b-fcd7-4612-ab67-e6afcf713778" providerId="ADAL" clId="{8B8DD655-7F39-418E-9097-DB6EA49F7F2C}" dt="2020-12-28T18:42:24.636" v="503" actId="26606"/>
          <ac:spMkLst>
            <pc:docMk/>
            <pc:sldMk cId="4039675477" sldId="259"/>
            <ac:spMk id="53" creationId="{5D5A8E14-301B-40C0-A174-D2232EF95C0B}"/>
          </ac:spMkLst>
        </pc:spChg>
        <pc:spChg chg="add">
          <ac:chgData name="Amy Jarosek" userId="174f7d3b-fcd7-4612-ab67-e6afcf713778" providerId="ADAL" clId="{8B8DD655-7F39-418E-9097-DB6EA49F7F2C}" dt="2020-12-28T18:42:24.636" v="503" actId="26606"/>
          <ac:spMkLst>
            <pc:docMk/>
            <pc:sldMk cId="4039675477" sldId="259"/>
            <ac:spMk id="55" creationId="{01F06C3F-35EE-478B-B96B-1247519C73C3}"/>
          </ac:spMkLst>
        </pc:spChg>
        <pc:spChg chg="add">
          <ac:chgData name="Amy Jarosek" userId="174f7d3b-fcd7-4612-ab67-e6afcf713778" providerId="ADAL" clId="{8B8DD655-7F39-418E-9097-DB6EA49F7F2C}" dt="2020-12-28T18:42:24.636" v="503" actId="26606"/>
          <ac:spMkLst>
            <pc:docMk/>
            <pc:sldMk cId="4039675477" sldId="259"/>
            <ac:spMk id="57" creationId="{72742D7C-18EF-4DDC-B3B1-7D394C348ACC}"/>
          </ac:spMkLst>
        </pc:spChg>
        <pc:spChg chg="add">
          <ac:chgData name="Amy Jarosek" userId="174f7d3b-fcd7-4612-ab67-e6afcf713778" providerId="ADAL" clId="{8B8DD655-7F39-418E-9097-DB6EA49F7F2C}" dt="2020-12-28T18:42:24.636" v="503" actId="26606"/>
          <ac:spMkLst>
            <pc:docMk/>
            <pc:sldMk cId="4039675477" sldId="259"/>
            <ac:spMk id="59" creationId="{5DFB004C-C794-45CE-846D-166C532D642C}"/>
          </ac:spMkLst>
        </pc:spChg>
        <pc:picChg chg="add del">
          <ac:chgData name="Amy Jarosek" userId="174f7d3b-fcd7-4612-ab67-e6afcf713778" providerId="ADAL" clId="{8B8DD655-7F39-418E-9097-DB6EA49F7F2C}" dt="2020-12-28T18:40:58.564" v="490" actId="26606"/>
          <ac:picMkLst>
            <pc:docMk/>
            <pc:sldMk cId="4039675477" sldId="259"/>
            <ac:picMk id="8" creationId="{91B28F63-CF00-448F-B141-FE33C33B1891}"/>
          </ac:picMkLst>
        </pc:picChg>
        <pc:picChg chg="add del">
          <ac:chgData name="Amy Jarosek" userId="174f7d3b-fcd7-4612-ab67-e6afcf713778" providerId="ADAL" clId="{8B8DD655-7F39-418E-9097-DB6EA49F7F2C}" dt="2020-12-28T18:40:58.564" v="490" actId="26606"/>
          <ac:picMkLst>
            <pc:docMk/>
            <pc:sldMk cId="4039675477" sldId="259"/>
            <ac:picMk id="10" creationId="{2AE609E2-8522-44E4-9077-980E5BCF3E14}"/>
          </ac:picMkLst>
        </pc:picChg>
        <pc:picChg chg="add del">
          <ac:chgData name="Amy Jarosek" userId="174f7d3b-fcd7-4612-ab67-e6afcf713778" providerId="ADAL" clId="{8B8DD655-7F39-418E-9097-DB6EA49F7F2C}" dt="2020-12-28T18:40:58.564" v="490" actId="26606"/>
          <ac:picMkLst>
            <pc:docMk/>
            <pc:sldMk cId="4039675477" sldId="259"/>
            <ac:picMk id="14" creationId="{8949AD42-25FD-4C3D-9EEE-B7FEC5809988}"/>
          </ac:picMkLst>
        </pc:picChg>
        <pc:picChg chg="add del">
          <ac:chgData name="Amy Jarosek" userId="174f7d3b-fcd7-4612-ab67-e6afcf713778" providerId="ADAL" clId="{8B8DD655-7F39-418E-9097-DB6EA49F7F2C}" dt="2020-12-28T18:40:58.564" v="490" actId="26606"/>
          <ac:picMkLst>
            <pc:docMk/>
            <pc:sldMk cId="4039675477" sldId="259"/>
            <ac:picMk id="16" creationId="{6AC7D913-60B7-4603-881B-831DA5D3A940}"/>
          </ac:picMkLst>
        </pc:picChg>
        <pc:picChg chg="add mod ord">
          <ac:chgData name="Amy Jarosek" userId="174f7d3b-fcd7-4612-ab67-e6afcf713778" providerId="ADAL" clId="{8B8DD655-7F39-418E-9097-DB6EA49F7F2C}" dt="2020-12-28T18:42:24.636" v="503" actId="26606"/>
          <ac:picMkLst>
            <pc:docMk/>
            <pc:sldMk cId="4039675477" sldId="259"/>
            <ac:picMk id="25" creationId="{A492BB2A-0AB8-492A-87E8-DD25441267CD}"/>
          </ac:picMkLst>
        </pc:picChg>
        <pc:picChg chg="add mod">
          <ac:chgData name="Amy Jarosek" userId="174f7d3b-fcd7-4612-ab67-e6afcf713778" providerId="ADAL" clId="{8B8DD655-7F39-418E-9097-DB6EA49F7F2C}" dt="2020-12-28T18:42:24.636" v="503" actId="26606"/>
          <ac:picMkLst>
            <pc:docMk/>
            <pc:sldMk cId="4039675477" sldId="259"/>
            <ac:picMk id="27" creationId="{B5F86E38-4733-4DEE-AB03-AE21EB82CDA1}"/>
          </ac:picMkLst>
        </pc:picChg>
        <pc:picChg chg="add del">
          <ac:chgData name="Amy Jarosek" userId="174f7d3b-fcd7-4612-ab67-e6afcf713778" providerId="ADAL" clId="{8B8DD655-7F39-418E-9097-DB6EA49F7F2C}" dt="2020-12-28T18:42:24.636" v="503" actId="26606"/>
          <ac:picMkLst>
            <pc:docMk/>
            <pc:sldMk cId="4039675477" sldId="259"/>
            <ac:picMk id="28" creationId="{91B28F63-CF00-448F-B141-FE33C33B1891}"/>
          </ac:picMkLst>
        </pc:picChg>
        <pc:picChg chg="add del">
          <ac:chgData name="Amy Jarosek" userId="174f7d3b-fcd7-4612-ab67-e6afcf713778" providerId="ADAL" clId="{8B8DD655-7F39-418E-9097-DB6EA49F7F2C}" dt="2020-12-28T18:42:24.636" v="503" actId="26606"/>
          <ac:picMkLst>
            <pc:docMk/>
            <pc:sldMk cId="4039675477" sldId="259"/>
            <ac:picMk id="29" creationId="{2AE609E2-8522-44E4-9077-980E5BCF3E14}"/>
          </ac:picMkLst>
        </pc:picChg>
        <pc:picChg chg="add del">
          <ac:chgData name="Amy Jarosek" userId="174f7d3b-fcd7-4612-ab67-e6afcf713778" providerId="ADAL" clId="{8B8DD655-7F39-418E-9097-DB6EA49F7F2C}" dt="2020-12-28T18:42:24.636" v="503" actId="26606"/>
          <ac:picMkLst>
            <pc:docMk/>
            <pc:sldMk cId="4039675477" sldId="259"/>
            <ac:picMk id="31" creationId="{8949AD42-25FD-4C3D-9EEE-B7FEC5809988}"/>
          </ac:picMkLst>
        </pc:picChg>
        <pc:picChg chg="add del">
          <ac:chgData name="Amy Jarosek" userId="174f7d3b-fcd7-4612-ab67-e6afcf713778" providerId="ADAL" clId="{8B8DD655-7F39-418E-9097-DB6EA49F7F2C}" dt="2020-12-28T18:42:24.636" v="503" actId="26606"/>
          <ac:picMkLst>
            <pc:docMk/>
            <pc:sldMk cId="4039675477" sldId="259"/>
            <ac:picMk id="32" creationId="{6AC7D913-60B7-4603-881B-831DA5D3A940}"/>
          </ac:picMkLst>
        </pc:picChg>
        <pc:picChg chg="add mod ord">
          <ac:chgData name="Amy Jarosek" userId="174f7d3b-fcd7-4612-ab67-e6afcf713778" providerId="ADAL" clId="{8B8DD655-7F39-418E-9097-DB6EA49F7F2C}" dt="2020-12-28T18:42:24.636" v="503" actId="26606"/>
          <ac:picMkLst>
            <pc:docMk/>
            <pc:sldMk cId="4039675477" sldId="259"/>
            <ac:picMk id="38" creationId="{08AB1F53-CD5D-46A9-8D9E-FC6EE5460246}"/>
          </ac:picMkLst>
        </pc:picChg>
        <pc:picChg chg="add">
          <ac:chgData name="Amy Jarosek" userId="174f7d3b-fcd7-4612-ab67-e6afcf713778" providerId="ADAL" clId="{8B8DD655-7F39-418E-9097-DB6EA49F7F2C}" dt="2020-12-28T18:42:24.636" v="503" actId="26606"/>
          <ac:picMkLst>
            <pc:docMk/>
            <pc:sldMk cId="4039675477" sldId="259"/>
            <ac:picMk id="43" creationId="{0F7302AF-86B9-441B-8D24-AC382E2A43A7}"/>
          </ac:picMkLst>
        </pc:picChg>
        <pc:picChg chg="add">
          <ac:chgData name="Amy Jarosek" userId="174f7d3b-fcd7-4612-ab67-e6afcf713778" providerId="ADAL" clId="{8B8DD655-7F39-418E-9097-DB6EA49F7F2C}" dt="2020-12-28T18:42:24.636" v="503" actId="26606"/>
          <ac:picMkLst>
            <pc:docMk/>
            <pc:sldMk cId="4039675477" sldId="259"/>
            <ac:picMk id="45" creationId="{99A2A6C2-D371-4C6B-B50F-CC71C6D01037}"/>
          </ac:picMkLst>
        </pc:picChg>
        <pc:picChg chg="add">
          <ac:chgData name="Amy Jarosek" userId="174f7d3b-fcd7-4612-ab67-e6afcf713778" providerId="ADAL" clId="{8B8DD655-7F39-418E-9097-DB6EA49F7F2C}" dt="2020-12-28T18:42:24.636" v="503" actId="26606"/>
          <ac:picMkLst>
            <pc:docMk/>
            <pc:sldMk cId="4039675477" sldId="259"/>
            <ac:picMk id="49" creationId="{8CC3468F-5EED-42B0-8507-F30360E1D51E}"/>
          </ac:picMkLst>
        </pc:picChg>
        <pc:picChg chg="add">
          <ac:chgData name="Amy Jarosek" userId="174f7d3b-fcd7-4612-ab67-e6afcf713778" providerId="ADAL" clId="{8B8DD655-7F39-418E-9097-DB6EA49F7F2C}" dt="2020-12-28T18:42:24.636" v="503" actId="26606"/>
          <ac:picMkLst>
            <pc:docMk/>
            <pc:sldMk cId="4039675477" sldId="259"/>
            <ac:picMk id="51" creationId="{591711EE-029D-453C-9AE9-E87829F1D3D3}"/>
          </ac:picMkLst>
        </pc:picChg>
      </pc:sldChg>
      <pc:sldChg chg="addSp delSp modSp new mod setBg modAnim setClrOvrMap">
        <pc:chgData name="Amy Jarosek" userId="174f7d3b-fcd7-4612-ab67-e6afcf713778" providerId="ADAL" clId="{8B8DD655-7F39-418E-9097-DB6EA49F7F2C}" dt="2020-12-28T18:51:50.919" v="539"/>
        <pc:sldMkLst>
          <pc:docMk/>
          <pc:sldMk cId="2994068222" sldId="260"/>
        </pc:sldMkLst>
        <pc:spChg chg="add mod">
          <ac:chgData name="Amy Jarosek" userId="174f7d3b-fcd7-4612-ab67-e6afcf713778" providerId="ADAL" clId="{8B8DD655-7F39-418E-9097-DB6EA49F7F2C}" dt="2020-12-28T18:51:48.101" v="537" actId="26606"/>
          <ac:spMkLst>
            <pc:docMk/>
            <pc:sldMk cId="2994068222" sldId="260"/>
            <ac:spMk id="2" creationId="{A3295954-3533-407D-9797-566882220938}"/>
          </ac:spMkLst>
        </pc:spChg>
        <pc:spChg chg="add del mod ord">
          <ac:chgData name="Amy Jarosek" userId="174f7d3b-fcd7-4612-ab67-e6afcf713778" providerId="ADAL" clId="{8B8DD655-7F39-418E-9097-DB6EA49F7F2C}" dt="2020-12-28T18:51:50.919" v="539"/>
          <ac:spMkLst>
            <pc:docMk/>
            <pc:sldMk cId="2994068222" sldId="260"/>
            <ac:spMk id="3" creationId="{02DBA6AA-EADF-4D23-BEA8-77BA6FF1085F}"/>
          </ac:spMkLst>
        </pc:spChg>
        <pc:spChg chg="add del">
          <ac:chgData name="Amy Jarosek" userId="174f7d3b-fcd7-4612-ab67-e6afcf713778" providerId="ADAL" clId="{8B8DD655-7F39-418E-9097-DB6EA49F7F2C}" dt="2020-12-28T18:51:48.079" v="536" actId="26606"/>
          <ac:spMkLst>
            <pc:docMk/>
            <pc:sldMk cId="2994068222" sldId="260"/>
            <ac:spMk id="13" creationId="{4AC0CD9D-7610-4620-93B4-798CCD9AB581}"/>
          </ac:spMkLst>
        </pc:spChg>
        <pc:spChg chg="add del">
          <ac:chgData name="Amy Jarosek" userId="174f7d3b-fcd7-4612-ab67-e6afcf713778" providerId="ADAL" clId="{8B8DD655-7F39-418E-9097-DB6EA49F7F2C}" dt="2020-12-28T18:51:48.079" v="536" actId="26606"/>
          <ac:spMkLst>
            <pc:docMk/>
            <pc:sldMk cId="2994068222" sldId="260"/>
            <ac:spMk id="19" creationId="{DE4D62F9-188E-4530-84C2-24BDEE4BEB82}"/>
          </ac:spMkLst>
        </pc:spChg>
        <pc:spChg chg="add del">
          <ac:chgData name="Amy Jarosek" userId="174f7d3b-fcd7-4612-ab67-e6afcf713778" providerId="ADAL" clId="{8B8DD655-7F39-418E-9097-DB6EA49F7F2C}" dt="2020-12-28T18:51:48.079" v="536" actId="26606"/>
          <ac:spMkLst>
            <pc:docMk/>
            <pc:sldMk cId="2994068222" sldId="260"/>
            <ac:spMk id="21" creationId="{C72330AA-E11E-458E-8798-12C7F77383B8}"/>
          </ac:spMkLst>
        </pc:spChg>
        <pc:spChg chg="add del">
          <ac:chgData name="Amy Jarosek" userId="174f7d3b-fcd7-4612-ab67-e6afcf713778" providerId="ADAL" clId="{8B8DD655-7F39-418E-9097-DB6EA49F7F2C}" dt="2020-12-28T18:51:48.079" v="536" actId="26606"/>
          <ac:spMkLst>
            <pc:docMk/>
            <pc:sldMk cId="2994068222" sldId="260"/>
            <ac:spMk id="23" creationId="{A6BDC1B0-0C91-4230-BFEB-9C8ED19B9A3A}"/>
          </ac:spMkLst>
        </pc:spChg>
        <pc:spChg chg="add del">
          <ac:chgData name="Amy Jarosek" userId="174f7d3b-fcd7-4612-ab67-e6afcf713778" providerId="ADAL" clId="{8B8DD655-7F39-418E-9097-DB6EA49F7F2C}" dt="2020-12-28T18:51:48.079" v="536" actId="26606"/>
          <ac:spMkLst>
            <pc:docMk/>
            <pc:sldMk cId="2994068222" sldId="260"/>
            <ac:spMk id="25" creationId="{68E0A26E-4EA8-4E6C-97A2-7B6C1C13F8CF}"/>
          </ac:spMkLst>
        </pc:spChg>
        <pc:spChg chg="add del">
          <ac:chgData name="Amy Jarosek" userId="174f7d3b-fcd7-4612-ab67-e6afcf713778" providerId="ADAL" clId="{8B8DD655-7F39-418E-9097-DB6EA49F7F2C}" dt="2020-12-28T18:51:48.079" v="536" actId="26606"/>
          <ac:spMkLst>
            <pc:docMk/>
            <pc:sldMk cId="2994068222" sldId="260"/>
            <ac:spMk id="27" creationId="{C1841CC0-B7A9-4828-B82F-9C6B433BDCAE}"/>
          </ac:spMkLst>
        </pc:spChg>
        <pc:spChg chg="add">
          <ac:chgData name="Amy Jarosek" userId="174f7d3b-fcd7-4612-ab67-e6afcf713778" providerId="ADAL" clId="{8B8DD655-7F39-418E-9097-DB6EA49F7F2C}" dt="2020-12-28T18:51:48.101" v="537" actId="26606"/>
          <ac:spMkLst>
            <pc:docMk/>
            <pc:sldMk cId="2994068222" sldId="260"/>
            <ac:spMk id="38" creationId="{4AC0CD9D-7610-4620-93B4-798CCD9AB581}"/>
          </ac:spMkLst>
        </pc:spChg>
        <pc:spChg chg="add">
          <ac:chgData name="Amy Jarosek" userId="174f7d3b-fcd7-4612-ab67-e6afcf713778" providerId="ADAL" clId="{8B8DD655-7F39-418E-9097-DB6EA49F7F2C}" dt="2020-12-28T18:51:48.101" v="537" actId="26606"/>
          <ac:spMkLst>
            <pc:docMk/>
            <pc:sldMk cId="2994068222" sldId="260"/>
            <ac:spMk id="41" creationId="{DE4D62F9-188E-4530-84C2-24BDEE4BEB82}"/>
          </ac:spMkLst>
        </pc:spChg>
        <pc:spChg chg="add">
          <ac:chgData name="Amy Jarosek" userId="174f7d3b-fcd7-4612-ab67-e6afcf713778" providerId="ADAL" clId="{8B8DD655-7F39-418E-9097-DB6EA49F7F2C}" dt="2020-12-28T18:51:48.101" v="537" actId="26606"/>
          <ac:spMkLst>
            <pc:docMk/>
            <pc:sldMk cId="2994068222" sldId="260"/>
            <ac:spMk id="42" creationId="{7CE7E771-B2A2-4ECC-A142-9EE91360CEB3}"/>
          </ac:spMkLst>
        </pc:spChg>
        <pc:spChg chg="add">
          <ac:chgData name="Amy Jarosek" userId="174f7d3b-fcd7-4612-ab67-e6afcf713778" providerId="ADAL" clId="{8B8DD655-7F39-418E-9097-DB6EA49F7F2C}" dt="2020-12-28T18:51:48.101" v="537" actId="26606"/>
          <ac:spMkLst>
            <pc:docMk/>
            <pc:sldMk cId="2994068222" sldId="260"/>
            <ac:spMk id="43" creationId="{A7BBD3EC-0A47-4EC5-AD8A-5D1EA575B845}"/>
          </ac:spMkLst>
        </pc:spChg>
        <pc:spChg chg="add">
          <ac:chgData name="Amy Jarosek" userId="174f7d3b-fcd7-4612-ab67-e6afcf713778" providerId="ADAL" clId="{8B8DD655-7F39-418E-9097-DB6EA49F7F2C}" dt="2020-12-28T18:51:48.101" v="537" actId="26606"/>
          <ac:spMkLst>
            <pc:docMk/>
            <pc:sldMk cId="2994068222" sldId="260"/>
            <ac:spMk id="44" creationId="{371FE0AF-1F85-4630-8329-7533D7317278}"/>
          </ac:spMkLst>
        </pc:spChg>
        <pc:spChg chg="add">
          <ac:chgData name="Amy Jarosek" userId="174f7d3b-fcd7-4612-ab67-e6afcf713778" providerId="ADAL" clId="{8B8DD655-7F39-418E-9097-DB6EA49F7F2C}" dt="2020-12-28T18:51:48.101" v="537" actId="26606"/>
          <ac:spMkLst>
            <pc:docMk/>
            <pc:sldMk cId="2994068222" sldId="260"/>
            <ac:spMk id="45" creationId="{95493447-585E-44AB-89AE-0ED8EF6EC0B4}"/>
          </ac:spMkLst>
        </pc:spChg>
        <pc:grpChg chg="add del">
          <ac:chgData name="Amy Jarosek" userId="174f7d3b-fcd7-4612-ab67-e6afcf713778" providerId="ADAL" clId="{8B8DD655-7F39-418E-9097-DB6EA49F7F2C}" dt="2020-12-28T18:51:48.079" v="536" actId="26606"/>
          <ac:grpSpMkLst>
            <pc:docMk/>
            <pc:sldMk cId="2994068222" sldId="260"/>
            <ac:grpSpMk id="29" creationId="{08E05919-D800-40FD-A3BD-4B9CC4078E7A}"/>
          </ac:grpSpMkLst>
        </pc:grpChg>
        <pc:picChg chg="add mod">
          <ac:chgData name="Amy Jarosek" userId="174f7d3b-fcd7-4612-ab67-e6afcf713778" providerId="ADAL" clId="{8B8DD655-7F39-418E-9097-DB6EA49F7F2C}" dt="2020-12-28T18:51:48.101" v="537" actId="26606"/>
          <ac:picMkLst>
            <pc:docMk/>
            <pc:sldMk cId="2994068222" sldId="260"/>
            <ac:picMk id="4" creationId="{65A57208-A440-4E8F-BB27-5B8B02D6CB53}"/>
          </ac:picMkLst>
        </pc:picChg>
        <pc:picChg chg="add del">
          <ac:chgData name="Amy Jarosek" userId="174f7d3b-fcd7-4612-ab67-e6afcf713778" providerId="ADAL" clId="{8B8DD655-7F39-418E-9097-DB6EA49F7F2C}" dt="2020-12-28T18:51:48.079" v="536" actId="26606"/>
          <ac:picMkLst>
            <pc:docMk/>
            <pc:sldMk cId="2994068222" sldId="260"/>
            <ac:picMk id="9" creationId="{41B68C77-138E-4BF7-A276-BD0C78A4219F}"/>
          </ac:picMkLst>
        </pc:picChg>
        <pc:picChg chg="add del">
          <ac:chgData name="Amy Jarosek" userId="174f7d3b-fcd7-4612-ab67-e6afcf713778" providerId="ADAL" clId="{8B8DD655-7F39-418E-9097-DB6EA49F7F2C}" dt="2020-12-28T18:51:48.079" v="536" actId="26606"/>
          <ac:picMkLst>
            <pc:docMk/>
            <pc:sldMk cId="2994068222" sldId="260"/>
            <ac:picMk id="11" creationId="{7C268552-D473-46ED-B1B8-422042C4DEF1}"/>
          </ac:picMkLst>
        </pc:picChg>
        <pc:picChg chg="add del">
          <ac:chgData name="Amy Jarosek" userId="174f7d3b-fcd7-4612-ab67-e6afcf713778" providerId="ADAL" clId="{8B8DD655-7F39-418E-9097-DB6EA49F7F2C}" dt="2020-12-28T18:51:48.079" v="536" actId="26606"/>
          <ac:picMkLst>
            <pc:docMk/>
            <pc:sldMk cId="2994068222" sldId="260"/>
            <ac:picMk id="15" creationId="{B9238B3E-24AA-439A-B527-6C5DF6D72145}"/>
          </ac:picMkLst>
        </pc:picChg>
        <pc:picChg chg="add del">
          <ac:chgData name="Amy Jarosek" userId="174f7d3b-fcd7-4612-ab67-e6afcf713778" providerId="ADAL" clId="{8B8DD655-7F39-418E-9097-DB6EA49F7F2C}" dt="2020-12-28T18:51:48.079" v="536" actId="26606"/>
          <ac:picMkLst>
            <pc:docMk/>
            <pc:sldMk cId="2994068222" sldId="260"/>
            <ac:picMk id="17" creationId="{69F01145-BEA3-4CBF-AA21-10077B948CA8}"/>
          </ac:picMkLst>
        </pc:picChg>
        <pc:picChg chg="add">
          <ac:chgData name="Amy Jarosek" userId="174f7d3b-fcd7-4612-ab67-e6afcf713778" providerId="ADAL" clId="{8B8DD655-7F39-418E-9097-DB6EA49F7F2C}" dt="2020-12-28T18:51:48.101" v="537" actId="26606"/>
          <ac:picMkLst>
            <pc:docMk/>
            <pc:sldMk cId="2994068222" sldId="260"/>
            <ac:picMk id="36" creationId="{41B68C77-138E-4BF7-A276-BD0C78A4219F}"/>
          </ac:picMkLst>
        </pc:picChg>
        <pc:picChg chg="add">
          <ac:chgData name="Amy Jarosek" userId="174f7d3b-fcd7-4612-ab67-e6afcf713778" providerId="ADAL" clId="{8B8DD655-7F39-418E-9097-DB6EA49F7F2C}" dt="2020-12-28T18:51:48.101" v="537" actId="26606"/>
          <ac:picMkLst>
            <pc:docMk/>
            <pc:sldMk cId="2994068222" sldId="260"/>
            <ac:picMk id="37" creationId="{7C268552-D473-46ED-B1B8-422042C4DEF1}"/>
          </ac:picMkLst>
        </pc:picChg>
        <pc:picChg chg="add">
          <ac:chgData name="Amy Jarosek" userId="174f7d3b-fcd7-4612-ab67-e6afcf713778" providerId="ADAL" clId="{8B8DD655-7F39-418E-9097-DB6EA49F7F2C}" dt="2020-12-28T18:51:48.101" v="537" actId="26606"/>
          <ac:picMkLst>
            <pc:docMk/>
            <pc:sldMk cId="2994068222" sldId="260"/>
            <ac:picMk id="39" creationId="{B9238B3E-24AA-439A-B527-6C5DF6D72145}"/>
          </ac:picMkLst>
        </pc:picChg>
        <pc:picChg chg="add">
          <ac:chgData name="Amy Jarosek" userId="174f7d3b-fcd7-4612-ab67-e6afcf713778" providerId="ADAL" clId="{8B8DD655-7F39-418E-9097-DB6EA49F7F2C}" dt="2020-12-28T18:51:48.101" v="537" actId="26606"/>
          <ac:picMkLst>
            <pc:docMk/>
            <pc:sldMk cId="2994068222" sldId="260"/>
            <ac:picMk id="40" creationId="{69F01145-BEA3-4CBF-AA21-10077B948CA8}"/>
          </ac:picMkLst>
        </pc:picChg>
      </pc:sldChg>
      <pc:sldChg chg="addSp modSp new mod modAnim">
        <pc:chgData name="Amy Jarosek" userId="174f7d3b-fcd7-4612-ab67-e6afcf713778" providerId="ADAL" clId="{8B8DD655-7F39-418E-9097-DB6EA49F7F2C}" dt="2020-12-29T20:42:25.895" v="1536" actId="14100"/>
        <pc:sldMkLst>
          <pc:docMk/>
          <pc:sldMk cId="2724527868" sldId="261"/>
        </pc:sldMkLst>
        <pc:spChg chg="add mod">
          <ac:chgData name="Amy Jarosek" userId="174f7d3b-fcd7-4612-ab67-e6afcf713778" providerId="ADAL" clId="{8B8DD655-7F39-418E-9097-DB6EA49F7F2C}" dt="2020-12-28T18:59:02.528" v="553" actId="20577"/>
          <ac:spMkLst>
            <pc:docMk/>
            <pc:sldMk cId="2724527868" sldId="261"/>
            <ac:spMk id="2" creationId="{08D3B5E9-F38B-4D59-8B90-053B3F923504}"/>
          </ac:spMkLst>
        </pc:spChg>
        <pc:spChg chg="add mod">
          <ac:chgData name="Amy Jarosek" userId="174f7d3b-fcd7-4612-ab67-e6afcf713778" providerId="ADAL" clId="{8B8DD655-7F39-418E-9097-DB6EA49F7F2C}" dt="2020-12-29T20:42:25.895" v="1536" actId="14100"/>
          <ac:spMkLst>
            <pc:docMk/>
            <pc:sldMk cId="2724527868" sldId="261"/>
            <ac:spMk id="4" creationId="{E13169D1-3B50-4A20-BCC5-EB9450FD839D}"/>
          </ac:spMkLst>
        </pc:spChg>
        <pc:picChg chg="add mod">
          <ac:chgData name="Amy Jarosek" userId="174f7d3b-fcd7-4612-ab67-e6afcf713778" providerId="ADAL" clId="{8B8DD655-7F39-418E-9097-DB6EA49F7F2C}" dt="2020-12-29T20:42:21.413" v="1535" actId="14100"/>
          <ac:picMkLst>
            <pc:docMk/>
            <pc:sldMk cId="2724527868" sldId="261"/>
            <ac:picMk id="3" creationId="{A9E4BC6B-ACD3-4707-8B49-90DEB359825B}"/>
          </ac:picMkLst>
        </pc:picChg>
      </pc:sldChg>
      <pc:sldChg chg="addSp modSp new mod modAnim">
        <pc:chgData name="Amy Jarosek" userId="174f7d3b-fcd7-4612-ab67-e6afcf713778" providerId="ADAL" clId="{8B8DD655-7F39-418E-9097-DB6EA49F7F2C}" dt="2020-12-29T20:43:16.749" v="1543" actId="207"/>
        <pc:sldMkLst>
          <pc:docMk/>
          <pc:sldMk cId="637923743" sldId="262"/>
        </pc:sldMkLst>
        <pc:spChg chg="mod">
          <ac:chgData name="Amy Jarosek" userId="174f7d3b-fcd7-4612-ab67-e6afcf713778" providerId="ADAL" clId="{8B8DD655-7F39-418E-9097-DB6EA49F7F2C}" dt="2020-12-28T19:03:02.317" v="571" actId="20577"/>
          <ac:spMkLst>
            <pc:docMk/>
            <pc:sldMk cId="637923743" sldId="262"/>
            <ac:spMk id="2" creationId="{C8A13851-B641-48BA-9467-4F80D0E7BB4A}"/>
          </ac:spMkLst>
        </pc:spChg>
        <pc:spChg chg="add mod">
          <ac:chgData name="Amy Jarosek" userId="174f7d3b-fcd7-4612-ab67-e6afcf713778" providerId="ADAL" clId="{8B8DD655-7F39-418E-9097-DB6EA49F7F2C}" dt="2020-12-29T20:43:16.749" v="1543" actId="207"/>
          <ac:spMkLst>
            <pc:docMk/>
            <pc:sldMk cId="637923743" sldId="262"/>
            <ac:spMk id="4" creationId="{EC49BE32-6E97-49E3-BB45-81C356DA0485}"/>
          </ac:spMkLst>
        </pc:spChg>
        <pc:picChg chg="add mod">
          <ac:chgData name="Amy Jarosek" userId="174f7d3b-fcd7-4612-ab67-e6afcf713778" providerId="ADAL" clId="{8B8DD655-7F39-418E-9097-DB6EA49F7F2C}" dt="2020-12-29T20:42:37.810" v="1539" actId="14100"/>
          <ac:picMkLst>
            <pc:docMk/>
            <pc:sldMk cId="637923743" sldId="262"/>
            <ac:picMk id="3" creationId="{D1051694-489A-41A0-A6FB-78DB106D99EC}"/>
          </ac:picMkLst>
        </pc:picChg>
      </pc:sldChg>
      <pc:sldChg chg="modSp new mod">
        <pc:chgData name="Amy Jarosek" userId="174f7d3b-fcd7-4612-ab67-e6afcf713778" providerId="ADAL" clId="{8B8DD655-7F39-418E-9097-DB6EA49F7F2C}" dt="2020-12-29T20:27:38.638" v="1514" actId="14100"/>
        <pc:sldMkLst>
          <pc:docMk/>
          <pc:sldMk cId="3862717270" sldId="263"/>
        </pc:sldMkLst>
        <pc:spChg chg="mod">
          <ac:chgData name="Amy Jarosek" userId="174f7d3b-fcd7-4612-ab67-e6afcf713778" providerId="ADAL" clId="{8B8DD655-7F39-418E-9097-DB6EA49F7F2C}" dt="2020-12-28T19:16:07.319" v="1002" actId="14100"/>
          <ac:spMkLst>
            <pc:docMk/>
            <pc:sldMk cId="3862717270" sldId="263"/>
            <ac:spMk id="2" creationId="{B91E7E35-2693-4F96-BD0D-A5EFDA9E1330}"/>
          </ac:spMkLst>
        </pc:spChg>
        <pc:spChg chg="mod">
          <ac:chgData name="Amy Jarosek" userId="174f7d3b-fcd7-4612-ab67-e6afcf713778" providerId="ADAL" clId="{8B8DD655-7F39-418E-9097-DB6EA49F7F2C}" dt="2020-12-28T19:16:11.297" v="1003" actId="1076"/>
          <ac:spMkLst>
            <pc:docMk/>
            <pc:sldMk cId="3862717270" sldId="263"/>
            <ac:spMk id="3" creationId="{5EFF2353-F69B-432A-BF65-66FA70B198A7}"/>
          </ac:spMkLst>
        </pc:spChg>
        <pc:spChg chg="mod">
          <ac:chgData name="Amy Jarosek" userId="174f7d3b-fcd7-4612-ab67-e6afcf713778" providerId="ADAL" clId="{8B8DD655-7F39-418E-9097-DB6EA49F7F2C}" dt="2020-12-29T20:26:27.915" v="1505" actId="12"/>
          <ac:spMkLst>
            <pc:docMk/>
            <pc:sldMk cId="3862717270" sldId="263"/>
            <ac:spMk id="4" creationId="{1E39ED43-CDA6-4BF9-AAC5-64234860B6B3}"/>
          </ac:spMkLst>
        </pc:spChg>
        <pc:spChg chg="mod">
          <ac:chgData name="Amy Jarosek" userId="174f7d3b-fcd7-4612-ab67-e6afcf713778" providerId="ADAL" clId="{8B8DD655-7F39-418E-9097-DB6EA49F7F2C}" dt="2020-12-28T19:33:46.277" v="1097" actId="1076"/>
          <ac:spMkLst>
            <pc:docMk/>
            <pc:sldMk cId="3862717270" sldId="263"/>
            <ac:spMk id="5" creationId="{A97AC4C8-9698-4073-895E-31B8A566CDA0}"/>
          </ac:spMkLst>
        </pc:spChg>
        <pc:spChg chg="mod">
          <ac:chgData name="Amy Jarosek" userId="174f7d3b-fcd7-4612-ab67-e6afcf713778" providerId="ADAL" clId="{8B8DD655-7F39-418E-9097-DB6EA49F7F2C}" dt="2020-12-29T20:27:38.638" v="1514" actId="14100"/>
          <ac:spMkLst>
            <pc:docMk/>
            <pc:sldMk cId="3862717270" sldId="263"/>
            <ac:spMk id="6" creationId="{8DF71306-768F-4D38-822E-95F85132CF03}"/>
          </ac:spMkLst>
        </pc:spChg>
        <pc:spChg chg="mod">
          <ac:chgData name="Amy Jarosek" userId="174f7d3b-fcd7-4612-ab67-e6afcf713778" providerId="ADAL" clId="{8B8DD655-7F39-418E-9097-DB6EA49F7F2C}" dt="2020-12-28T19:33:53.008" v="1098" actId="1076"/>
          <ac:spMkLst>
            <pc:docMk/>
            <pc:sldMk cId="3862717270" sldId="263"/>
            <ac:spMk id="7" creationId="{35C0F491-F6A9-436B-93E7-6CAC5ABE9F1A}"/>
          </ac:spMkLst>
        </pc:spChg>
        <pc:spChg chg="mod">
          <ac:chgData name="Amy Jarosek" userId="174f7d3b-fcd7-4612-ab67-e6afcf713778" providerId="ADAL" clId="{8B8DD655-7F39-418E-9097-DB6EA49F7F2C}" dt="2020-12-29T20:26:19.710" v="1504" actId="12"/>
          <ac:spMkLst>
            <pc:docMk/>
            <pc:sldMk cId="3862717270" sldId="263"/>
            <ac:spMk id="8" creationId="{49E0047A-B2BE-46B3-8301-816A8A85A340}"/>
          </ac:spMkLst>
        </pc:spChg>
      </pc:sldChg>
      <pc:sldChg chg="addSp modSp new mod setBg setClrOvrMap">
        <pc:chgData name="Amy Jarosek" userId="174f7d3b-fcd7-4612-ab67-e6afcf713778" providerId="ADAL" clId="{8B8DD655-7F39-418E-9097-DB6EA49F7F2C}" dt="2020-12-28T19:28:12.262" v="1057" actId="1076"/>
        <pc:sldMkLst>
          <pc:docMk/>
          <pc:sldMk cId="1324298874" sldId="264"/>
        </pc:sldMkLst>
        <pc:spChg chg="add mod">
          <ac:chgData name="Amy Jarosek" userId="174f7d3b-fcd7-4612-ab67-e6afcf713778" providerId="ADAL" clId="{8B8DD655-7F39-418E-9097-DB6EA49F7F2C}" dt="2020-12-28T19:28:12.262" v="1057" actId="1076"/>
          <ac:spMkLst>
            <pc:docMk/>
            <pc:sldMk cId="1324298874" sldId="264"/>
            <ac:spMk id="2" creationId="{189E29C7-11F7-42C8-A5C7-C15E9822A6DA}"/>
          </ac:spMkLst>
        </pc:spChg>
        <pc:spChg chg="add">
          <ac:chgData name="Amy Jarosek" userId="174f7d3b-fcd7-4612-ab67-e6afcf713778" providerId="ADAL" clId="{8B8DD655-7F39-418E-9097-DB6EA49F7F2C}" dt="2020-12-28T19:27:49.586" v="1054" actId="26606"/>
          <ac:spMkLst>
            <pc:docMk/>
            <pc:sldMk cId="1324298874" sldId="264"/>
            <ac:spMk id="75" creationId="{4AC0CD9D-7610-4620-93B4-798CCD9AB581}"/>
          </ac:spMkLst>
        </pc:spChg>
        <pc:spChg chg="add">
          <ac:chgData name="Amy Jarosek" userId="174f7d3b-fcd7-4612-ab67-e6afcf713778" providerId="ADAL" clId="{8B8DD655-7F39-418E-9097-DB6EA49F7F2C}" dt="2020-12-28T19:27:49.586" v="1054" actId="26606"/>
          <ac:spMkLst>
            <pc:docMk/>
            <pc:sldMk cId="1324298874" sldId="264"/>
            <ac:spMk id="81" creationId="{DE4D62F9-188E-4530-84C2-24BDEE4BEB82}"/>
          </ac:spMkLst>
        </pc:spChg>
        <pc:spChg chg="add">
          <ac:chgData name="Amy Jarosek" userId="174f7d3b-fcd7-4612-ab67-e6afcf713778" providerId="ADAL" clId="{8B8DD655-7F39-418E-9097-DB6EA49F7F2C}" dt="2020-12-28T19:27:49.586" v="1054" actId="26606"/>
          <ac:spMkLst>
            <pc:docMk/>
            <pc:sldMk cId="1324298874" sldId="264"/>
            <ac:spMk id="83" creationId="{D27CF008-4B18-436D-B2D5-C1346C12438E}"/>
          </ac:spMkLst>
        </pc:spChg>
        <pc:spChg chg="add">
          <ac:chgData name="Amy Jarosek" userId="174f7d3b-fcd7-4612-ab67-e6afcf713778" providerId="ADAL" clId="{8B8DD655-7F39-418E-9097-DB6EA49F7F2C}" dt="2020-12-28T19:27:49.586" v="1054" actId="26606"/>
          <ac:spMkLst>
            <pc:docMk/>
            <pc:sldMk cId="1324298874" sldId="264"/>
            <ac:spMk id="85" creationId="{CE22DAD8-5F67-4B73-ADA9-06EF381F7AD6}"/>
          </ac:spMkLst>
        </pc:spChg>
        <pc:spChg chg="add">
          <ac:chgData name="Amy Jarosek" userId="174f7d3b-fcd7-4612-ab67-e6afcf713778" providerId="ADAL" clId="{8B8DD655-7F39-418E-9097-DB6EA49F7F2C}" dt="2020-12-28T19:27:49.586" v="1054" actId="26606"/>
          <ac:spMkLst>
            <pc:docMk/>
            <pc:sldMk cId="1324298874" sldId="264"/>
            <ac:spMk id="87" creationId="{E4F17063-EDA4-417B-946F-BA357F3B390D}"/>
          </ac:spMkLst>
        </pc:spChg>
        <pc:spChg chg="add">
          <ac:chgData name="Amy Jarosek" userId="174f7d3b-fcd7-4612-ab67-e6afcf713778" providerId="ADAL" clId="{8B8DD655-7F39-418E-9097-DB6EA49F7F2C}" dt="2020-12-28T19:27:49.586" v="1054" actId="26606"/>
          <ac:spMkLst>
            <pc:docMk/>
            <pc:sldMk cId="1324298874" sldId="264"/>
            <ac:spMk id="89" creationId="{D36F3EEA-55D4-4677-80E7-92D00B8F343B}"/>
          </ac:spMkLst>
        </pc:spChg>
        <pc:picChg chg="add">
          <ac:chgData name="Amy Jarosek" userId="174f7d3b-fcd7-4612-ab67-e6afcf713778" providerId="ADAL" clId="{8B8DD655-7F39-418E-9097-DB6EA49F7F2C}" dt="2020-12-28T19:27:49.586" v="1054" actId="26606"/>
          <ac:picMkLst>
            <pc:docMk/>
            <pc:sldMk cId="1324298874" sldId="264"/>
            <ac:picMk id="71" creationId="{41B68C77-138E-4BF7-A276-BD0C78A4219F}"/>
          </ac:picMkLst>
        </pc:picChg>
        <pc:picChg chg="add">
          <ac:chgData name="Amy Jarosek" userId="174f7d3b-fcd7-4612-ab67-e6afcf713778" providerId="ADAL" clId="{8B8DD655-7F39-418E-9097-DB6EA49F7F2C}" dt="2020-12-28T19:27:49.586" v="1054" actId="26606"/>
          <ac:picMkLst>
            <pc:docMk/>
            <pc:sldMk cId="1324298874" sldId="264"/>
            <ac:picMk id="73" creationId="{7C268552-D473-46ED-B1B8-422042C4DEF1}"/>
          </ac:picMkLst>
        </pc:picChg>
        <pc:picChg chg="add">
          <ac:chgData name="Amy Jarosek" userId="174f7d3b-fcd7-4612-ab67-e6afcf713778" providerId="ADAL" clId="{8B8DD655-7F39-418E-9097-DB6EA49F7F2C}" dt="2020-12-28T19:27:49.586" v="1054" actId="26606"/>
          <ac:picMkLst>
            <pc:docMk/>
            <pc:sldMk cId="1324298874" sldId="264"/>
            <ac:picMk id="77" creationId="{B9238B3E-24AA-439A-B527-6C5DF6D72145}"/>
          </ac:picMkLst>
        </pc:picChg>
        <pc:picChg chg="add">
          <ac:chgData name="Amy Jarosek" userId="174f7d3b-fcd7-4612-ab67-e6afcf713778" providerId="ADAL" clId="{8B8DD655-7F39-418E-9097-DB6EA49F7F2C}" dt="2020-12-28T19:27:49.586" v="1054" actId="26606"/>
          <ac:picMkLst>
            <pc:docMk/>
            <pc:sldMk cId="1324298874" sldId="264"/>
            <ac:picMk id="79" creationId="{69F01145-BEA3-4CBF-AA21-10077B948CA8}"/>
          </ac:picMkLst>
        </pc:picChg>
        <pc:picChg chg="add mod">
          <ac:chgData name="Amy Jarosek" userId="174f7d3b-fcd7-4612-ab67-e6afcf713778" providerId="ADAL" clId="{8B8DD655-7F39-418E-9097-DB6EA49F7F2C}" dt="2020-12-28T19:28:01.115" v="1056" actId="14100"/>
          <ac:picMkLst>
            <pc:docMk/>
            <pc:sldMk cId="1324298874" sldId="264"/>
            <ac:picMk id="1026" creationId="{57ED0A0D-6474-4DBE-A212-B0C5CC684621}"/>
          </ac:picMkLst>
        </pc:picChg>
      </pc:sldChg>
      <pc:sldChg chg="addSp delSp modSp new mod setBg">
        <pc:chgData name="Amy Jarosek" userId="174f7d3b-fcd7-4612-ab67-e6afcf713778" providerId="ADAL" clId="{8B8DD655-7F39-418E-9097-DB6EA49F7F2C}" dt="2020-12-29T20:08:58.466" v="1452" actId="20577"/>
        <pc:sldMkLst>
          <pc:docMk/>
          <pc:sldMk cId="4274050557" sldId="265"/>
        </pc:sldMkLst>
        <pc:spChg chg="mod">
          <ac:chgData name="Amy Jarosek" userId="174f7d3b-fcd7-4612-ab67-e6afcf713778" providerId="ADAL" clId="{8B8DD655-7F39-418E-9097-DB6EA49F7F2C}" dt="2020-12-28T19:37:17.940" v="1126" actId="26606"/>
          <ac:spMkLst>
            <pc:docMk/>
            <pc:sldMk cId="4274050557" sldId="265"/>
            <ac:spMk id="2" creationId="{135D02F4-7F95-47D7-A000-FE3870311FBE}"/>
          </ac:spMkLst>
        </pc:spChg>
        <pc:spChg chg="add mod ord">
          <ac:chgData name="Amy Jarosek" userId="174f7d3b-fcd7-4612-ab67-e6afcf713778" providerId="ADAL" clId="{8B8DD655-7F39-418E-9097-DB6EA49F7F2C}" dt="2020-12-29T20:08:58.466" v="1452" actId="20577"/>
          <ac:spMkLst>
            <pc:docMk/>
            <pc:sldMk cId="4274050557" sldId="265"/>
            <ac:spMk id="3" creationId="{3CA8B143-09D2-418C-8183-03B7BDCF6BF2}"/>
          </ac:spMkLst>
        </pc:spChg>
        <pc:spChg chg="add del">
          <ac:chgData name="Amy Jarosek" userId="174f7d3b-fcd7-4612-ab67-e6afcf713778" providerId="ADAL" clId="{8B8DD655-7F39-418E-9097-DB6EA49F7F2C}" dt="2020-12-28T19:37:17.893" v="1125" actId="26606"/>
          <ac:spMkLst>
            <pc:docMk/>
            <pc:sldMk cId="4274050557" sldId="265"/>
            <ac:spMk id="15" creationId="{5F07A6A6-E44B-411E-AA18-65E4811366A6}"/>
          </ac:spMkLst>
        </pc:spChg>
        <pc:spChg chg="add del">
          <ac:chgData name="Amy Jarosek" userId="174f7d3b-fcd7-4612-ab67-e6afcf713778" providerId="ADAL" clId="{8B8DD655-7F39-418E-9097-DB6EA49F7F2C}" dt="2020-12-28T19:37:17.893" v="1125" actId="26606"/>
          <ac:spMkLst>
            <pc:docMk/>
            <pc:sldMk cId="4274050557" sldId="265"/>
            <ac:spMk id="21" creationId="{5D5A8E14-301B-40C0-A174-D2232EF95C0B}"/>
          </ac:spMkLst>
        </pc:spChg>
        <pc:spChg chg="add del">
          <ac:chgData name="Amy Jarosek" userId="174f7d3b-fcd7-4612-ab67-e6afcf713778" providerId="ADAL" clId="{8B8DD655-7F39-418E-9097-DB6EA49F7F2C}" dt="2020-12-28T19:37:17.893" v="1125" actId="26606"/>
          <ac:spMkLst>
            <pc:docMk/>
            <pc:sldMk cId="4274050557" sldId="265"/>
            <ac:spMk id="23" creationId="{F0A84B79-42A7-4AD9-A72A-3A35801478BF}"/>
          </ac:spMkLst>
        </pc:spChg>
        <pc:spChg chg="add del">
          <ac:chgData name="Amy Jarosek" userId="174f7d3b-fcd7-4612-ab67-e6afcf713778" providerId="ADAL" clId="{8B8DD655-7F39-418E-9097-DB6EA49F7F2C}" dt="2020-12-28T19:37:17.893" v="1125" actId="26606"/>
          <ac:spMkLst>
            <pc:docMk/>
            <pc:sldMk cId="4274050557" sldId="265"/>
            <ac:spMk id="25" creationId="{05D1028C-0ECA-4950-9153-E1DB1EF547E9}"/>
          </ac:spMkLst>
        </pc:spChg>
        <pc:spChg chg="add">
          <ac:chgData name="Amy Jarosek" userId="174f7d3b-fcd7-4612-ab67-e6afcf713778" providerId="ADAL" clId="{8B8DD655-7F39-418E-9097-DB6EA49F7F2C}" dt="2020-12-28T19:37:17.940" v="1126" actId="26606"/>
          <ac:spMkLst>
            <pc:docMk/>
            <pc:sldMk cId="4274050557" sldId="265"/>
            <ac:spMk id="27" creationId="{BDA9EBA3-5F2D-4F50-A23B-D56365CBC00B}"/>
          </ac:spMkLst>
        </pc:spChg>
        <pc:spChg chg="add">
          <ac:chgData name="Amy Jarosek" userId="174f7d3b-fcd7-4612-ab67-e6afcf713778" providerId="ADAL" clId="{8B8DD655-7F39-418E-9097-DB6EA49F7F2C}" dt="2020-12-28T19:37:17.940" v="1126" actId="26606"/>
          <ac:spMkLst>
            <pc:docMk/>
            <pc:sldMk cId="4274050557" sldId="265"/>
            <ac:spMk id="30" creationId="{5F07A6A6-E44B-411E-AA18-65E4811366A6}"/>
          </ac:spMkLst>
        </pc:spChg>
        <pc:spChg chg="add">
          <ac:chgData name="Amy Jarosek" userId="174f7d3b-fcd7-4612-ab67-e6afcf713778" providerId="ADAL" clId="{8B8DD655-7F39-418E-9097-DB6EA49F7F2C}" dt="2020-12-28T19:37:17.940" v="1126" actId="26606"/>
          <ac:spMkLst>
            <pc:docMk/>
            <pc:sldMk cId="4274050557" sldId="265"/>
            <ac:spMk id="33" creationId="{5D5A8E14-301B-40C0-A174-D2232EF95C0B}"/>
          </ac:spMkLst>
        </pc:spChg>
        <pc:spChg chg="add">
          <ac:chgData name="Amy Jarosek" userId="174f7d3b-fcd7-4612-ab67-e6afcf713778" providerId="ADAL" clId="{8B8DD655-7F39-418E-9097-DB6EA49F7F2C}" dt="2020-12-28T19:37:17.940" v="1126" actId="26606"/>
          <ac:spMkLst>
            <pc:docMk/>
            <pc:sldMk cId="4274050557" sldId="265"/>
            <ac:spMk id="34" creationId="{965429AA-CC0E-479E-A72B-8B79A92CC2B5}"/>
          </ac:spMkLst>
        </pc:spChg>
        <pc:spChg chg="add">
          <ac:chgData name="Amy Jarosek" userId="174f7d3b-fcd7-4612-ab67-e6afcf713778" providerId="ADAL" clId="{8B8DD655-7F39-418E-9097-DB6EA49F7F2C}" dt="2020-12-28T19:37:17.940" v="1126" actId="26606"/>
          <ac:spMkLst>
            <pc:docMk/>
            <pc:sldMk cId="4274050557" sldId="265"/>
            <ac:spMk id="35" creationId="{C0B41A3B-1F09-4915-A2B4-AE09B719EE06}"/>
          </ac:spMkLst>
        </pc:spChg>
        <pc:picChg chg="add mod ord">
          <ac:chgData name="Amy Jarosek" userId="174f7d3b-fcd7-4612-ab67-e6afcf713778" providerId="ADAL" clId="{8B8DD655-7F39-418E-9097-DB6EA49F7F2C}" dt="2020-12-28T19:37:17.940" v="1126" actId="26606"/>
          <ac:picMkLst>
            <pc:docMk/>
            <pc:sldMk cId="4274050557" sldId="265"/>
            <ac:picMk id="4" creationId="{4C641DD4-3974-4AA7-B120-60E0699082C3}"/>
          </ac:picMkLst>
        </pc:picChg>
        <pc:picChg chg="add mod">
          <ac:chgData name="Amy Jarosek" userId="174f7d3b-fcd7-4612-ab67-e6afcf713778" providerId="ADAL" clId="{8B8DD655-7F39-418E-9097-DB6EA49F7F2C}" dt="2020-12-28T19:37:38.674" v="1129" actId="1076"/>
          <ac:picMkLst>
            <pc:docMk/>
            <pc:sldMk cId="4274050557" sldId="265"/>
            <ac:picMk id="5" creationId="{83D488FA-FA98-4984-A6D4-723476092A3B}"/>
          </ac:picMkLst>
        </pc:picChg>
        <pc:picChg chg="add mod">
          <ac:chgData name="Amy Jarosek" userId="174f7d3b-fcd7-4612-ab67-e6afcf713778" providerId="ADAL" clId="{8B8DD655-7F39-418E-9097-DB6EA49F7F2C}" dt="2020-12-28T19:37:17.940" v="1126" actId="26606"/>
          <ac:picMkLst>
            <pc:docMk/>
            <pc:sldMk cId="4274050557" sldId="265"/>
            <ac:picMk id="6" creationId="{D2A6FB92-530A-40C9-B9D0-25973EE87163}"/>
          </ac:picMkLst>
        </pc:picChg>
        <pc:picChg chg="add del">
          <ac:chgData name="Amy Jarosek" userId="174f7d3b-fcd7-4612-ab67-e6afcf713778" providerId="ADAL" clId="{8B8DD655-7F39-418E-9097-DB6EA49F7F2C}" dt="2020-12-28T19:37:17.893" v="1125" actId="26606"/>
          <ac:picMkLst>
            <pc:docMk/>
            <pc:sldMk cId="4274050557" sldId="265"/>
            <ac:picMk id="11" creationId="{0F7302AF-86B9-441B-8D24-AC382E2A43A7}"/>
          </ac:picMkLst>
        </pc:picChg>
        <pc:picChg chg="add del">
          <ac:chgData name="Amy Jarosek" userId="174f7d3b-fcd7-4612-ab67-e6afcf713778" providerId="ADAL" clId="{8B8DD655-7F39-418E-9097-DB6EA49F7F2C}" dt="2020-12-28T19:37:17.893" v="1125" actId="26606"/>
          <ac:picMkLst>
            <pc:docMk/>
            <pc:sldMk cId="4274050557" sldId="265"/>
            <ac:picMk id="13" creationId="{99A2A6C2-D371-4C6B-B50F-CC71C6D01037}"/>
          </ac:picMkLst>
        </pc:picChg>
        <pc:picChg chg="add del">
          <ac:chgData name="Amy Jarosek" userId="174f7d3b-fcd7-4612-ab67-e6afcf713778" providerId="ADAL" clId="{8B8DD655-7F39-418E-9097-DB6EA49F7F2C}" dt="2020-12-28T19:37:17.893" v="1125" actId="26606"/>
          <ac:picMkLst>
            <pc:docMk/>
            <pc:sldMk cId="4274050557" sldId="265"/>
            <ac:picMk id="17" creationId="{8CC3468F-5EED-42B0-8507-F30360E1D51E}"/>
          </ac:picMkLst>
        </pc:picChg>
        <pc:picChg chg="add del">
          <ac:chgData name="Amy Jarosek" userId="174f7d3b-fcd7-4612-ab67-e6afcf713778" providerId="ADAL" clId="{8B8DD655-7F39-418E-9097-DB6EA49F7F2C}" dt="2020-12-28T19:37:17.893" v="1125" actId="26606"/>
          <ac:picMkLst>
            <pc:docMk/>
            <pc:sldMk cId="4274050557" sldId="265"/>
            <ac:picMk id="19" creationId="{591711EE-029D-453C-9AE9-E87829F1D3D3}"/>
          </ac:picMkLst>
        </pc:picChg>
        <pc:picChg chg="add">
          <ac:chgData name="Amy Jarosek" userId="174f7d3b-fcd7-4612-ab67-e6afcf713778" providerId="ADAL" clId="{8B8DD655-7F39-418E-9097-DB6EA49F7F2C}" dt="2020-12-28T19:37:17.940" v="1126" actId="26606"/>
          <ac:picMkLst>
            <pc:docMk/>
            <pc:sldMk cId="4274050557" sldId="265"/>
            <ac:picMk id="28" creationId="{0F7302AF-86B9-441B-8D24-AC382E2A43A7}"/>
          </ac:picMkLst>
        </pc:picChg>
        <pc:picChg chg="add">
          <ac:chgData name="Amy Jarosek" userId="174f7d3b-fcd7-4612-ab67-e6afcf713778" providerId="ADAL" clId="{8B8DD655-7F39-418E-9097-DB6EA49F7F2C}" dt="2020-12-28T19:37:17.940" v="1126" actId="26606"/>
          <ac:picMkLst>
            <pc:docMk/>
            <pc:sldMk cId="4274050557" sldId="265"/>
            <ac:picMk id="29" creationId="{99A2A6C2-D371-4C6B-B50F-CC71C6D01037}"/>
          </ac:picMkLst>
        </pc:picChg>
        <pc:picChg chg="add">
          <ac:chgData name="Amy Jarosek" userId="174f7d3b-fcd7-4612-ab67-e6afcf713778" providerId="ADAL" clId="{8B8DD655-7F39-418E-9097-DB6EA49F7F2C}" dt="2020-12-28T19:37:17.940" v="1126" actId="26606"/>
          <ac:picMkLst>
            <pc:docMk/>
            <pc:sldMk cId="4274050557" sldId="265"/>
            <ac:picMk id="31" creationId="{8CC3468F-5EED-42B0-8507-F30360E1D51E}"/>
          </ac:picMkLst>
        </pc:picChg>
        <pc:picChg chg="add">
          <ac:chgData name="Amy Jarosek" userId="174f7d3b-fcd7-4612-ab67-e6afcf713778" providerId="ADAL" clId="{8B8DD655-7F39-418E-9097-DB6EA49F7F2C}" dt="2020-12-28T19:37:17.940" v="1126" actId="26606"/>
          <ac:picMkLst>
            <pc:docMk/>
            <pc:sldMk cId="4274050557" sldId="265"/>
            <ac:picMk id="32" creationId="{591711EE-029D-453C-9AE9-E87829F1D3D3}"/>
          </ac:picMkLst>
        </pc:picChg>
      </pc:sldChg>
      <pc:sldChg chg="addSp delSp modSp new mod">
        <pc:chgData name="Amy Jarosek" userId="174f7d3b-fcd7-4612-ab67-e6afcf713778" providerId="ADAL" clId="{8B8DD655-7F39-418E-9097-DB6EA49F7F2C}" dt="2020-12-28T19:44:10.796" v="1292" actId="20577"/>
        <pc:sldMkLst>
          <pc:docMk/>
          <pc:sldMk cId="3383456246" sldId="266"/>
        </pc:sldMkLst>
        <pc:spChg chg="mod">
          <ac:chgData name="Amy Jarosek" userId="174f7d3b-fcd7-4612-ab67-e6afcf713778" providerId="ADAL" clId="{8B8DD655-7F39-418E-9097-DB6EA49F7F2C}" dt="2020-12-28T19:40:29.105" v="1150"/>
          <ac:spMkLst>
            <pc:docMk/>
            <pc:sldMk cId="3383456246" sldId="266"/>
            <ac:spMk id="2" creationId="{498F51BC-6D79-4873-9430-09E2C231DEF8}"/>
          </ac:spMkLst>
        </pc:spChg>
        <pc:spChg chg="add del mod">
          <ac:chgData name="Amy Jarosek" userId="174f7d3b-fcd7-4612-ab67-e6afcf713778" providerId="ADAL" clId="{8B8DD655-7F39-418E-9097-DB6EA49F7F2C}" dt="2020-12-28T19:40:42.383" v="1152" actId="478"/>
          <ac:spMkLst>
            <pc:docMk/>
            <pc:sldMk cId="3383456246" sldId="266"/>
            <ac:spMk id="3" creationId="{608D4D18-AB54-4ED7-98E6-AF5344078792}"/>
          </ac:spMkLst>
        </pc:spChg>
        <pc:spChg chg="add mod">
          <ac:chgData name="Amy Jarosek" userId="174f7d3b-fcd7-4612-ab67-e6afcf713778" providerId="ADAL" clId="{8B8DD655-7F39-418E-9097-DB6EA49F7F2C}" dt="2020-12-28T19:43:55.569" v="1260" actId="20577"/>
          <ac:spMkLst>
            <pc:docMk/>
            <pc:sldMk cId="3383456246" sldId="266"/>
            <ac:spMk id="4" creationId="{5B203CB7-5C0D-4D6B-8D05-06CBDE178684}"/>
          </ac:spMkLst>
        </pc:spChg>
        <pc:spChg chg="add mod">
          <ac:chgData name="Amy Jarosek" userId="174f7d3b-fcd7-4612-ab67-e6afcf713778" providerId="ADAL" clId="{8B8DD655-7F39-418E-9097-DB6EA49F7F2C}" dt="2020-12-28T19:44:03.264" v="1276" actId="20577"/>
          <ac:spMkLst>
            <pc:docMk/>
            <pc:sldMk cId="3383456246" sldId="266"/>
            <ac:spMk id="5" creationId="{B446BA94-4283-4F54-AD45-14B9BCE45CD7}"/>
          </ac:spMkLst>
        </pc:spChg>
        <pc:spChg chg="add mod">
          <ac:chgData name="Amy Jarosek" userId="174f7d3b-fcd7-4612-ab67-e6afcf713778" providerId="ADAL" clId="{8B8DD655-7F39-418E-9097-DB6EA49F7F2C}" dt="2020-12-28T19:44:10.796" v="1292" actId="20577"/>
          <ac:spMkLst>
            <pc:docMk/>
            <pc:sldMk cId="3383456246" sldId="266"/>
            <ac:spMk id="6" creationId="{DD1081F4-C7F7-48C3-8FA8-ED58186C3FB3}"/>
          </ac:spMkLst>
        </pc:spChg>
        <pc:spChg chg="add mod">
          <ac:chgData name="Amy Jarosek" userId="174f7d3b-fcd7-4612-ab67-e6afcf713778" providerId="ADAL" clId="{8B8DD655-7F39-418E-9097-DB6EA49F7F2C}" dt="2020-12-28T19:42:07.226" v="1227" actId="207"/>
          <ac:spMkLst>
            <pc:docMk/>
            <pc:sldMk cId="3383456246" sldId="266"/>
            <ac:spMk id="7" creationId="{805EC578-8B1D-48E4-A2B8-8FD07877AFEE}"/>
          </ac:spMkLst>
        </pc:spChg>
        <pc:spChg chg="add mod">
          <ac:chgData name="Amy Jarosek" userId="174f7d3b-fcd7-4612-ab67-e6afcf713778" providerId="ADAL" clId="{8B8DD655-7F39-418E-9097-DB6EA49F7F2C}" dt="2020-12-28T19:42:46.296" v="1244" actId="20577"/>
          <ac:spMkLst>
            <pc:docMk/>
            <pc:sldMk cId="3383456246" sldId="266"/>
            <ac:spMk id="8" creationId="{C90D50F0-43B0-4550-934E-3800A4EC0596}"/>
          </ac:spMkLst>
        </pc:spChg>
        <pc:spChg chg="add mod">
          <ac:chgData name="Amy Jarosek" userId="174f7d3b-fcd7-4612-ab67-e6afcf713778" providerId="ADAL" clId="{8B8DD655-7F39-418E-9097-DB6EA49F7F2C}" dt="2020-12-28T19:42:20.825" v="1229" actId="207"/>
          <ac:spMkLst>
            <pc:docMk/>
            <pc:sldMk cId="3383456246" sldId="266"/>
            <ac:spMk id="9" creationId="{94342E02-5F32-4306-AABE-25D0C9EC9CF4}"/>
          </ac:spMkLst>
        </pc:spChg>
      </pc:sldChg>
      <pc:sldChg chg="modSp new mod">
        <pc:chgData name="Amy Jarosek" userId="174f7d3b-fcd7-4612-ab67-e6afcf713778" providerId="ADAL" clId="{8B8DD655-7F39-418E-9097-DB6EA49F7F2C}" dt="2020-12-28T19:49:33.395" v="1365" actId="207"/>
        <pc:sldMkLst>
          <pc:docMk/>
          <pc:sldMk cId="1718238855" sldId="267"/>
        </pc:sldMkLst>
        <pc:spChg chg="mod">
          <ac:chgData name="Amy Jarosek" userId="174f7d3b-fcd7-4612-ab67-e6afcf713778" providerId="ADAL" clId="{8B8DD655-7F39-418E-9097-DB6EA49F7F2C}" dt="2020-12-28T19:48:00.035" v="1298" actId="20577"/>
          <ac:spMkLst>
            <pc:docMk/>
            <pc:sldMk cId="1718238855" sldId="267"/>
            <ac:spMk id="2" creationId="{CF828768-CB50-4D0E-AD4C-F3D2452F2967}"/>
          </ac:spMkLst>
        </pc:spChg>
        <pc:spChg chg="mod">
          <ac:chgData name="Amy Jarosek" userId="174f7d3b-fcd7-4612-ab67-e6afcf713778" providerId="ADAL" clId="{8B8DD655-7F39-418E-9097-DB6EA49F7F2C}" dt="2020-12-28T19:48:27.703" v="1322" actId="20577"/>
          <ac:spMkLst>
            <pc:docMk/>
            <pc:sldMk cId="1718238855" sldId="267"/>
            <ac:spMk id="3" creationId="{BE976C3D-D997-43E1-9C1D-E1AB3D6188EE}"/>
          </ac:spMkLst>
        </pc:spChg>
        <pc:spChg chg="mod">
          <ac:chgData name="Amy Jarosek" userId="174f7d3b-fcd7-4612-ab67-e6afcf713778" providerId="ADAL" clId="{8B8DD655-7F39-418E-9097-DB6EA49F7F2C}" dt="2020-12-28T19:49:22.456" v="1363" actId="207"/>
          <ac:spMkLst>
            <pc:docMk/>
            <pc:sldMk cId="1718238855" sldId="267"/>
            <ac:spMk id="4" creationId="{53F286FE-2DA2-4802-BD96-DD88DFB8972E}"/>
          </ac:spMkLst>
        </pc:spChg>
        <pc:spChg chg="mod">
          <ac:chgData name="Amy Jarosek" userId="174f7d3b-fcd7-4612-ab67-e6afcf713778" providerId="ADAL" clId="{8B8DD655-7F39-418E-9097-DB6EA49F7F2C}" dt="2020-12-28T19:48:39.984" v="1343" actId="20577"/>
          <ac:spMkLst>
            <pc:docMk/>
            <pc:sldMk cId="1718238855" sldId="267"/>
            <ac:spMk id="5" creationId="{0A7448FE-A4C6-41D1-A78A-04C8405AF930}"/>
          </ac:spMkLst>
        </pc:spChg>
        <pc:spChg chg="mod">
          <ac:chgData name="Amy Jarosek" userId="174f7d3b-fcd7-4612-ab67-e6afcf713778" providerId="ADAL" clId="{8B8DD655-7F39-418E-9097-DB6EA49F7F2C}" dt="2020-12-28T19:49:28.513" v="1364" actId="207"/>
          <ac:spMkLst>
            <pc:docMk/>
            <pc:sldMk cId="1718238855" sldId="267"/>
            <ac:spMk id="6" creationId="{1B05A327-CE27-4272-820D-B6E2926CBB19}"/>
          </ac:spMkLst>
        </pc:spChg>
        <pc:spChg chg="mod">
          <ac:chgData name="Amy Jarosek" userId="174f7d3b-fcd7-4612-ab67-e6afcf713778" providerId="ADAL" clId="{8B8DD655-7F39-418E-9097-DB6EA49F7F2C}" dt="2020-12-28T19:48:45.696" v="1359" actId="20577"/>
          <ac:spMkLst>
            <pc:docMk/>
            <pc:sldMk cId="1718238855" sldId="267"/>
            <ac:spMk id="7" creationId="{0EC9AE97-113B-44C9-B09B-AB0532B2799A}"/>
          </ac:spMkLst>
        </pc:spChg>
        <pc:spChg chg="mod">
          <ac:chgData name="Amy Jarosek" userId="174f7d3b-fcd7-4612-ab67-e6afcf713778" providerId="ADAL" clId="{8B8DD655-7F39-418E-9097-DB6EA49F7F2C}" dt="2020-12-28T19:49:33.395" v="1365" actId="207"/>
          <ac:spMkLst>
            <pc:docMk/>
            <pc:sldMk cId="1718238855" sldId="267"/>
            <ac:spMk id="8" creationId="{64460ECC-62BF-45A1-8D79-E32797747F33}"/>
          </ac:spMkLst>
        </pc:spChg>
      </pc:sldChg>
      <pc:sldChg chg="modSp new mod">
        <pc:chgData name="Amy Jarosek" userId="174f7d3b-fcd7-4612-ab67-e6afcf713778" providerId="ADAL" clId="{8B8DD655-7F39-418E-9097-DB6EA49F7F2C}" dt="2020-12-28T20:01:34.590" v="1448" actId="207"/>
        <pc:sldMkLst>
          <pc:docMk/>
          <pc:sldMk cId="4223367262" sldId="268"/>
        </pc:sldMkLst>
        <pc:spChg chg="mod">
          <ac:chgData name="Amy Jarosek" userId="174f7d3b-fcd7-4612-ab67-e6afcf713778" providerId="ADAL" clId="{8B8DD655-7F39-418E-9097-DB6EA49F7F2C}" dt="2020-12-28T20:00:21.512" v="1380" actId="20577"/>
          <ac:spMkLst>
            <pc:docMk/>
            <pc:sldMk cId="4223367262" sldId="268"/>
            <ac:spMk id="2" creationId="{5CB6A34F-813D-4C86-95AA-555219670B30}"/>
          </ac:spMkLst>
        </pc:spChg>
        <pc:spChg chg="mod">
          <ac:chgData name="Amy Jarosek" userId="174f7d3b-fcd7-4612-ab67-e6afcf713778" providerId="ADAL" clId="{8B8DD655-7F39-418E-9097-DB6EA49F7F2C}" dt="2020-12-28T20:00:36.093" v="1404" actId="20577"/>
          <ac:spMkLst>
            <pc:docMk/>
            <pc:sldMk cId="4223367262" sldId="268"/>
            <ac:spMk id="3" creationId="{BCCA5449-0303-4C32-97C4-093111911FFF}"/>
          </ac:spMkLst>
        </pc:spChg>
        <pc:spChg chg="mod">
          <ac:chgData name="Amy Jarosek" userId="174f7d3b-fcd7-4612-ab67-e6afcf713778" providerId="ADAL" clId="{8B8DD655-7F39-418E-9097-DB6EA49F7F2C}" dt="2020-12-28T20:01:02.329" v="1443" actId="207"/>
          <ac:spMkLst>
            <pc:docMk/>
            <pc:sldMk cId="4223367262" sldId="268"/>
            <ac:spMk id="4" creationId="{AAF7332A-38EA-4D40-B573-644624850871}"/>
          </ac:spMkLst>
        </pc:spChg>
        <pc:spChg chg="mod">
          <ac:chgData name="Amy Jarosek" userId="174f7d3b-fcd7-4612-ab67-e6afcf713778" providerId="ADAL" clId="{8B8DD655-7F39-418E-9097-DB6EA49F7F2C}" dt="2020-12-28T20:00:43.081" v="1425" actId="20577"/>
          <ac:spMkLst>
            <pc:docMk/>
            <pc:sldMk cId="4223367262" sldId="268"/>
            <ac:spMk id="5" creationId="{6AC1BB89-144E-4154-AAD9-C7FE37AC8D32}"/>
          </ac:spMkLst>
        </pc:spChg>
        <pc:spChg chg="mod">
          <ac:chgData name="Amy Jarosek" userId="174f7d3b-fcd7-4612-ab67-e6afcf713778" providerId="ADAL" clId="{8B8DD655-7F39-418E-9097-DB6EA49F7F2C}" dt="2020-12-28T20:01:16.728" v="1445" actId="207"/>
          <ac:spMkLst>
            <pc:docMk/>
            <pc:sldMk cId="4223367262" sldId="268"/>
            <ac:spMk id="6" creationId="{E60A7D91-A210-4986-9048-F781BB05FC73}"/>
          </ac:spMkLst>
        </pc:spChg>
        <pc:spChg chg="mod">
          <ac:chgData name="Amy Jarosek" userId="174f7d3b-fcd7-4612-ab67-e6afcf713778" providerId="ADAL" clId="{8B8DD655-7F39-418E-9097-DB6EA49F7F2C}" dt="2020-12-28T20:00:48.561" v="1441" actId="20577"/>
          <ac:spMkLst>
            <pc:docMk/>
            <pc:sldMk cId="4223367262" sldId="268"/>
            <ac:spMk id="7" creationId="{6996B507-30BF-42AA-918F-460B692B05A9}"/>
          </ac:spMkLst>
        </pc:spChg>
        <pc:spChg chg="mod">
          <ac:chgData name="Amy Jarosek" userId="174f7d3b-fcd7-4612-ab67-e6afcf713778" providerId="ADAL" clId="{8B8DD655-7F39-418E-9097-DB6EA49F7F2C}" dt="2020-12-28T20:01:34.590" v="1448" actId="207"/>
          <ac:spMkLst>
            <pc:docMk/>
            <pc:sldMk cId="4223367262" sldId="268"/>
            <ac:spMk id="8" creationId="{C6F82CFF-4618-4FE6-A9C6-5345255ED066}"/>
          </ac:spMkLst>
        </pc:spChg>
      </pc:sldChg>
      <pc:sldChg chg="addSp delSp modSp new mod setBg setClrOvrMap">
        <pc:chgData name="Amy Jarosek" userId="174f7d3b-fcd7-4612-ab67-e6afcf713778" providerId="ADAL" clId="{8B8DD655-7F39-418E-9097-DB6EA49F7F2C}" dt="2020-12-29T20:58:23.794" v="1578" actId="26606"/>
        <pc:sldMkLst>
          <pc:docMk/>
          <pc:sldMk cId="3800171921" sldId="269"/>
        </pc:sldMkLst>
        <pc:spChg chg="mod">
          <ac:chgData name="Amy Jarosek" userId="174f7d3b-fcd7-4612-ab67-e6afcf713778" providerId="ADAL" clId="{8B8DD655-7F39-418E-9097-DB6EA49F7F2C}" dt="2020-12-29T20:58:23.794" v="1578" actId="26606"/>
          <ac:spMkLst>
            <pc:docMk/>
            <pc:sldMk cId="3800171921" sldId="269"/>
            <ac:spMk id="2" creationId="{0E2EBD0E-7ED4-4105-8ACF-55CB0F52EE48}"/>
          </ac:spMkLst>
        </pc:spChg>
        <pc:spChg chg="add mod ord">
          <ac:chgData name="Amy Jarosek" userId="174f7d3b-fcd7-4612-ab67-e6afcf713778" providerId="ADAL" clId="{8B8DD655-7F39-418E-9097-DB6EA49F7F2C}" dt="2020-12-29T20:58:23.794" v="1578" actId="26606"/>
          <ac:spMkLst>
            <pc:docMk/>
            <pc:sldMk cId="3800171921" sldId="269"/>
            <ac:spMk id="3" creationId="{7A2CAF84-A8F4-40D9-A627-319C6C41F1FD}"/>
          </ac:spMkLst>
        </pc:spChg>
        <pc:spChg chg="add del mod">
          <ac:chgData name="Amy Jarosek" userId="174f7d3b-fcd7-4612-ab67-e6afcf713778" providerId="ADAL" clId="{8B8DD655-7F39-418E-9097-DB6EA49F7F2C}" dt="2020-12-29T20:57:50.711" v="1570" actId="478"/>
          <ac:spMkLst>
            <pc:docMk/>
            <pc:sldMk cId="3800171921" sldId="269"/>
            <ac:spMk id="6" creationId="{14F35EEF-4938-4D7C-A320-10B1FB6389FF}"/>
          </ac:spMkLst>
        </pc:spChg>
        <pc:spChg chg="add del">
          <ac:chgData name="Amy Jarosek" userId="174f7d3b-fcd7-4612-ab67-e6afcf713778" providerId="ADAL" clId="{8B8DD655-7F39-418E-9097-DB6EA49F7F2C}" dt="2020-12-29T20:58:21.445" v="1575" actId="26606"/>
          <ac:spMkLst>
            <pc:docMk/>
            <pc:sldMk cId="3800171921" sldId="269"/>
            <ac:spMk id="14" creationId="{4AC0CD9D-7610-4620-93B4-798CCD9AB581}"/>
          </ac:spMkLst>
        </pc:spChg>
        <pc:spChg chg="add del">
          <ac:chgData name="Amy Jarosek" userId="174f7d3b-fcd7-4612-ab67-e6afcf713778" providerId="ADAL" clId="{8B8DD655-7F39-418E-9097-DB6EA49F7F2C}" dt="2020-12-29T20:58:21.445" v="1575" actId="26606"/>
          <ac:spMkLst>
            <pc:docMk/>
            <pc:sldMk cId="3800171921" sldId="269"/>
            <ac:spMk id="20" creationId="{DE4D62F9-188E-4530-84C2-24BDEE4BEB82}"/>
          </ac:spMkLst>
        </pc:spChg>
        <pc:spChg chg="add del">
          <ac:chgData name="Amy Jarosek" userId="174f7d3b-fcd7-4612-ab67-e6afcf713778" providerId="ADAL" clId="{8B8DD655-7F39-418E-9097-DB6EA49F7F2C}" dt="2020-12-29T20:58:21.445" v="1575" actId="26606"/>
          <ac:spMkLst>
            <pc:docMk/>
            <pc:sldMk cId="3800171921" sldId="269"/>
            <ac:spMk id="22" creationId="{B4AAD3FD-83A5-4B89-9F8F-01B8870865BE}"/>
          </ac:spMkLst>
        </pc:spChg>
        <pc:spChg chg="add del">
          <ac:chgData name="Amy Jarosek" userId="174f7d3b-fcd7-4612-ab67-e6afcf713778" providerId="ADAL" clId="{8B8DD655-7F39-418E-9097-DB6EA49F7F2C}" dt="2020-12-29T20:58:21.445" v="1575" actId="26606"/>
          <ac:spMkLst>
            <pc:docMk/>
            <pc:sldMk cId="3800171921" sldId="269"/>
            <ac:spMk id="24" creationId="{61752F1D-FC0F-4103-9584-630E643CCDA6}"/>
          </ac:spMkLst>
        </pc:spChg>
        <pc:spChg chg="add del">
          <ac:chgData name="Amy Jarosek" userId="174f7d3b-fcd7-4612-ab67-e6afcf713778" providerId="ADAL" clId="{8B8DD655-7F39-418E-9097-DB6EA49F7F2C}" dt="2020-12-29T20:58:21.445" v="1575" actId="26606"/>
          <ac:spMkLst>
            <pc:docMk/>
            <pc:sldMk cId="3800171921" sldId="269"/>
            <ac:spMk id="26" creationId="{70151CB7-E7DE-4917-B831-01DF9CE01306}"/>
          </ac:spMkLst>
        </pc:spChg>
        <pc:spChg chg="add del">
          <ac:chgData name="Amy Jarosek" userId="174f7d3b-fcd7-4612-ab67-e6afcf713778" providerId="ADAL" clId="{8B8DD655-7F39-418E-9097-DB6EA49F7F2C}" dt="2020-12-29T20:58:21.445" v="1575" actId="26606"/>
          <ac:spMkLst>
            <pc:docMk/>
            <pc:sldMk cId="3800171921" sldId="269"/>
            <ac:spMk id="28" creationId="{A92A1116-1C84-41DF-B803-1F7B0883EC82}"/>
          </ac:spMkLst>
        </pc:spChg>
        <pc:spChg chg="add del">
          <ac:chgData name="Amy Jarosek" userId="174f7d3b-fcd7-4612-ab67-e6afcf713778" providerId="ADAL" clId="{8B8DD655-7F39-418E-9097-DB6EA49F7F2C}" dt="2020-12-29T20:58:23.768" v="1577" actId="26606"/>
          <ac:spMkLst>
            <pc:docMk/>
            <pc:sldMk cId="3800171921" sldId="269"/>
            <ac:spMk id="32" creationId="{4AC0CD9D-7610-4620-93B4-798CCD9AB581}"/>
          </ac:spMkLst>
        </pc:spChg>
        <pc:spChg chg="add del">
          <ac:chgData name="Amy Jarosek" userId="174f7d3b-fcd7-4612-ab67-e6afcf713778" providerId="ADAL" clId="{8B8DD655-7F39-418E-9097-DB6EA49F7F2C}" dt="2020-12-29T20:58:23.768" v="1577" actId="26606"/>
          <ac:spMkLst>
            <pc:docMk/>
            <pc:sldMk cId="3800171921" sldId="269"/>
            <ac:spMk id="35" creationId="{DE4D62F9-188E-4530-84C2-24BDEE4BEB82}"/>
          </ac:spMkLst>
        </pc:spChg>
        <pc:spChg chg="add">
          <ac:chgData name="Amy Jarosek" userId="174f7d3b-fcd7-4612-ab67-e6afcf713778" providerId="ADAL" clId="{8B8DD655-7F39-418E-9097-DB6EA49F7F2C}" dt="2020-12-29T20:58:23.794" v="1578" actId="26606"/>
          <ac:spMkLst>
            <pc:docMk/>
            <pc:sldMk cId="3800171921" sldId="269"/>
            <ac:spMk id="39" creationId="{4AC0CD9D-7610-4620-93B4-798CCD9AB581}"/>
          </ac:spMkLst>
        </pc:spChg>
        <pc:spChg chg="add">
          <ac:chgData name="Amy Jarosek" userId="174f7d3b-fcd7-4612-ab67-e6afcf713778" providerId="ADAL" clId="{8B8DD655-7F39-418E-9097-DB6EA49F7F2C}" dt="2020-12-29T20:58:23.794" v="1578" actId="26606"/>
          <ac:spMkLst>
            <pc:docMk/>
            <pc:sldMk cId="3800171921" sldId="269"/>
            <ac:spMk id="42" creationId="{DE4D62F9-188E-4530-84C2-24BDEE4BEB82}"/>
          </ac:spMkLst>
        </pc:spChg>
        <pc:spChg chg="add">
          <ac:chgData name="Amy Jarosek" userId="174f7d3b-fcd7-4612-ab67-e6afcf713778" providerId="ADAL" clId="{8B8DD655-7F39-418E-9097-DB6EA49F7F2C}" dt="2020-12-29T20:58:23.794" v="1578" actId="26606"/>
          <ac:spMkLst>
            <pc:docMk/>
            <pc:sldMk cId="3800171921" sldId="269"/>
            <ac:spMk id="43" creationId="{C8A3C342-1D03-412F-8DD3-BF519E8E0AE9}"/>
          </ac:spMkLst>
        </pc:spChg>
        <pc:spChg chg="add">
          <ac:chgData name="Amy Jarosek" userId="174f7d3b-fcd7-4612-ab67-e6afcf713778" providerId="ADAL" clId="{8B8DD655-7F39-418E-9097-DB6EA49F7F2C}" dt="2020-12-29T20:58:23.794" v="1578" actId="26606"/>
          <ac:spMkLst>
            <pc:docMk/>
            <pc:sldMk cId="3800171921" sldId="269"/>
            <ac:spMk id="44" creationId="{81CC9B02-E087-4350-AEBD-2C3CF001AF01}"/>
          </ac:spMkLst>
        </pc:spChg>
        <pc:spChg chg="add">
          <ac:chgData name="Amy Jarosek" userId="174f7d3b-fcd7-4612-ab67-e6afcf713778" providerId="ADAL" clId="{8B8DD655-7F39-418E-9097-DB6EA49F7F2C}" dt="2020-12-29T20:58:23.794" v="1578" actId="26606"/>
          <ac:spMkLst>
            <pc:docMk/>
            <pc:sldMk cId="3800171921" sldId="269"/>
            <ac:spMk id="45" creationId="{AC3BF0FA-36FA-4CE9-840E-F7C3A8F168B5}"/>
          </ac:spMkLst>
        </pc:spChg>
        <pc:spChg chg="add">
          <ac:chgData name="Amy Jarosek" userId="174f7d3b-fcd7-4612-ab67-e6afcf713778" providerId="ADAL" clId="{8B8DD655-7F39-418E-9097-DB6EA49F7F2C}" dt="2020-12-29T20:58:23.794" v="1578" actId="26606"/>
          <ac:spMkLst>
            <pc:docMk/>
            <pc:sldMk cId="3800171921" sldId="269"/>
            <ac:spMk id="46" creationId="{D6F18ACE-6E82-4ADC-8A2F-A1771B309B16}"/>
          </ac:spMkLst>
        </pc:spChg>
        <pc:picChg chg="add del mod">
          <ac:chgData name="Amy Jarosek" userId="174f7d3b-fcd7-4612-ab67-e6afcf713778" providerId="ADAL" clId="{8B8DD655-7F39-418E-9097-DB6EA49F7F2C}" dt="2020-12-29T20:58:23.794" v="1578" actId="26606"/>
          <ac:picMkLst>
            <pc:docMk/>
            <pc:sldMk cId="3800171921" sldId="269"/>
            <ac:picMk id="5" creationId="{7D12D287-3A61-4A8F-AE18-9DD9D44B625F}"/>
          </ac:picMkLst>
        </pc:picChg>
        <pc:picChg chg="add del">
          <ac:chgData name="Amy Jarosek" userId="174f7d3b-fcd7-4612-ab67-e6afcf713778" providerId="ADAL" clId="{8B8DD655-7F39-418E-9097-DB6EA49F7F2C}" dt="2020-12-29T20:58:21.445" v="1575" actId="26606"/>
          <ac:picMkLst>
            <pc:docMk/>
            <pc:sldMk cId="3800171921" sldId="269"/>
            <ac:picMk id="10" creationId="{41B68C77-138E-4BF7-A276-BD0C78A4219F}"/>
          </ac:picMkLst>
        </pc:picChg>
        <pc:picChg chg="add del">
          <ac:chgData name="Amy Jarosek" userId="174f7d3b-fcd7-4612-ab67-e6afcf713778" providerId="ADAL" clId="{8B8DD655-7F39-418E-9097-DB6EA49F7F2C}" dt="2020-12-29T20:58:21.445" v="1575" actId="26606"/>
          <ac:picMkLst>
            <pc:docMk/>
            <pc:sldMk cId="3800171921" sldId="269"/>
            <ac:picMk id="12" creationId="{7C268552-D473-46ED-B1B8-422042C4DEF1}"/>
          </ac:picMkLst>
        </pc:picChg>
        <pc:picChg chg="add del">
          <ac:chgData name="Amy Jarosek" userId="174f7d3b-fcd7-4612-ab67-e6afcf713778" providerId="ADAL" clId="{8B8DD655-7F39-418E-9097-DB6EA49F7F2C}" dt="2020-12-29T20:58:21.445" v="1575" actId="26606"/>
          <ac:picMkLst>
            <pc:docMk/>
            <pc:sldMk cId="3800171921" sldId="269"/>
            <ac:picMk id="16" creationId="{B9238B3E-24AA-439A-B527-6C5DF6D72145}"/>
          </ac:picMkLst>
        </pc:picChg>
        <pc:picChg chg="add del">
          <ac:chgData name="Amy Jarosek" userId="174f7d3b-fcd7-4612-ab67-e6afcf713778" providerId="ADAL" clId="{8B8DD655-7F39-418E-9097-DB6EA49F7F2C}" dt="2020-12-29T20:58:21.445" v="1575" actId="26606"/>
          <ac:picMkLst>
            <pc:docMk/>
            <pc:sldMk cId="3800171921" sldId="269"/>
            <ac:picMk id="18" creationId="{69F01145-BEA3-4CBF-AA21-10077B948CA8}"/>
          </ac:picMkLst>
        </pc:picChg>
        <pc:picChg chg="add del">
          <ac:chgData name="Amy Jarosek" userId="174f7d3b-fcd7-4612-ab67-e6afcf713778" providerId="ADAL" clId="{8B8DD655-7F39-418E-9097-DB6EA49F7F2C}" dt="2020-12-29T20:58:23.768" v="1577" actId="26606"/>
          <ac:picMkLst>
            <pc:docMk/>
            <pc:sldMk cId="3800171921" sldId="269"/>
            <ac:picMk id="30" creationId="{41B68C77-138E-4BF7-A276-BD0C78A4219F}"/>
          </ac:picMkLst>
        </pc:picChg>
        <pc:picChg chg="add del">
          <ac:chgData name="Amy Jarosek" userId="174f7d3b-fcd7-4612-ab67-e6afcf713778" providerId="ADAL" clId="{8B8DD655-7F39-418E-9097-DB6EA49F7F2C}" dt="2020-12-29T20:58:23.768" v="1577" actId="26606"/>
          <ac:picMkLst>
            <pc:docMk/>
            <pc:sldMk cId="3800171921" sldId="269"/>
            <ac:picMk id="31" creationId="{7C268552-D473-46ED-B1B8-422042C4DEF1}"/>
          </ac:picMkLst>
        </pc:picChg>
        <pc:picChg chg="add del">
          <ac:chgData name="Amy Jarosek" userId="174f7d3b-fcd7-4612-ab67-e6afcf713778" providerId="ADAL" clId="{8B8DD655-7F39-418E-9097-DB6EA49F7F2C}" dt="2020-12-29T20:58:23.768" v="1577" actId="26606"/>
          <ac:picMkLst>
            <pc:docMk/>
            <pc:sldMk cId="3800171921" sldId="269"/>
            <ac:picMk id="33" creationId="{B9238B3E-24AA-439A-B527-6C5DF6D72145}"/>
          </ac:picMkLst>
        </pc:picChg>
        <pc:picChg chg="add del">
          <ac:chgData name="Amy Jarosek" userId="174f7d3b-fcd7-4612-ab67-e6afcf713778" providerId="ADAL" clId="{8B8DD655-7F39-418E-9097-DB6EA49F7F2C}" dt="2020-12-29T20:58:23.768" v="1577" actId="26606"/>
          <ac:picMkLst>
            <pc:docMk/>
            <pc:sldMk cId="3800171921" sldId="269"/>
            <ac:picMk id="34" creationId="{69F01145-BEA3-4CBF-AA21-10077B948CA8}"/>
          </ac:picMkLst>
        </pc:picChg>
        <pc:picChg chg="add">
          <ac:chgData name="Amy Jarosek" userId="174f7d3b-fcd7-4612-ab67-e6afcf713778" providerId="ADAL" clId="{8B8DD655-7F39-418E-9097-DB6EA49F7F2C}" dt="2020-12-29T20:58:23.794" v="1578" actId="26606"/>
          <ac:picMkLst>
            <pc:docMk/>
            <pc:sldMk cId="3800171921" sldId="269"/>
            <ac:picMk id="37" creationId="{41B68C77-138E-4BF7-A276-BD0C78A4219F}"/>
          </ac:picMkLst>
        </pc:picChg>
        <pc:picChg chg="add">
          <ac:chgData name="Amy Jarosek" userId="174f7d3b-fcd7-4612-ab67-e6afcf713778" providerId="ADAL" clId="{8B8DD655-7F39-418E-9097-DB6EA49F7F2C}" dt="2020-12-29T20:58:23.794" v="1578" actId="26606"/>
          <ac:picMkLst>
            <pc:docMk/>
            <pc:sldMk cId="3800171921" sldId="269"/>
            <ac:picMk id="38" creationId="{7C268552-D473-46ED-B1B8-422042C4DEF1}"/>
          </ac:picMkLst>
        </pc:picChg>
        <pc:picChg chg="add">
          <ac:chgData name="Amy Jarosek" userId="174f7d3b-fcd7-4612-ab67-e6afcf713778" providerId="ADAL" clId="{8B8DD655-7F39-418E-9097-DB6EA49F7F2C}" dt="2020-12-29T20:58:23.794" v="1578" actId="26606"/>
          <ac:picMkLst>
            <pc:docMk/>
            <pc:sldMk cId="3800171921" sldId="269"/>
            <ac:picMk id="40" creationId="{B9238B3E-24AA-439A-B527-6C5DF6D72145}"/>
          </ac:picMkLst>
        </pc:picChg>
        <pc:picChg chg="add">
          <ac:chgData name="Amy Jarosek" userId="174f7d3b-fcd7-4612-ab67-e6afcf713778" providerId="ADAL" clId="{8B8DD655-7F39-418E-9097-DB6EA49F7F2C}" dt="2020-12-29T20:58:23.794" v="1578" actId="26606"/>
          <ac:picMkLst>
            <pc:docMk/>
            <pc:sldMk cId="3800171921" sldId="269"/>
            <ac:picMk id="41" creationId="{69F01145-BEA3-4CBF-AA21-10077B948CA8}"/>
          </ac:picMkLst>
        </pc:picChg>
      </pc:sldChg>
      <pc:sldChg chg="addSp delSp modSp new mod setBg setClrOvrMap">
        <pc:chgData name="Amy Jarosek" userId="174f7d3b-fcd7-4612-ab67-e6afcf713778" providerId="ADAL" clId="{8B8DD655-7F39-418E-9097-DB6EA49F7F2C}" dt="2020-12-29T21:00:06.193" v="1626" actId="26606"/>
        <pc:sldMkLst>
          <pc:docMk/>
          <pc:sldMk cId="2600252245" sldId="270"/>
        </pc:sldMkLst>
        <pc:spChg chg="mod">
          <ac:chgData name="Amy Jarosek" userId="174f7d3b-fcd7-4612-ab67-e6afcf713778" providerId="ADAL" clId="{8B8DD655-7F39-418E-9097-DB6EA49F7F2C}" dt="2020-12-29T21:00:06.193" v="1626" actId="26606"/>
          <ac:spMkLst>
            <pc:docMk/>
            <pc:sldMk cId="2600252245" sldId="270"/>
            <ac:spMk id="2" creationId="{F40F451D-AEA6-4157-BEC5-5293B382E75A}"/>
          </ac:spMkLst>
        </pc:spChg>
        <pc:spChg chg="mod">
          <ac:chgData name="Amy Jarosek" userId="174f7d3b-fcd7-4612-ab67-e6afcf713778" providerId="ADAL" clId="{8B8DD655-7F39-418E-9097-DB6EA49F7F2C}" dt="2020-12-29T21:00:06.193" v="1626" actId="26606"/>
          <ac:spMkLst>
            <pc:docMk/>
            <pc:sldMk cId="2600252245" sldId="270"/>
            <ac:spMk id="3" creationId="{EF4E3E90-8A7E-4E1C-A787-986FA3DFEBDA}"/>
          </ac:spMkLst>
        </pc:spChg>
        <pc:spChg chg="add del">
          <ac:chgData name="Amy Jarosek" userId="174f7d3b-fcd7-4612-ab67-e6afcf713778" providerId="ADAL" clId="{8B8DD655-7F39-418E-9097-DB6EA49F7F2C}" dt="2020-12-29T21:00:06.173" v="1625" actId="26606"/>
          <ac:spMkLst>
            <pc:docMk/>
            <pc:sldMk cId="2600252245" sldId="270"/>
            <ac:spMk id="12" creationId="{4FA533C5-33E3-4611-AF9F-72811D8B26A6}"/>
          </ac:spMkLst>
        </pc:spChg>
        <pc:spChg chg="add del">
          <ac:chgData name="Amy Jarosek" userId="174f7d3b-fcd7-4612-ab67-e6afcf713778" providerId="ADAL" clId="{8B8DD655-7F39-418E-9097-DB6EA49F7F2C}" dt="2020-12-29T21:00:06.173" v="1625" actId="26606"/>
          <ac:spMkLst>
            <pc:docMk/>
            <pc:sldMk cId="2600252245" sldId="270"/>
            <ac:spMk id="18" creationId="{87F0FDC4-AD8C-47D9-9131-623C98ADB0AE}"/>
          </ac:spMkLst>
        </pc:spChg>
        <pc:spChg chg="add del">
          <ac:chgData name="Amy Jarosek" userId="174f7d3b-fcd7-4612-ab67-e6afcf713778" providerId="ADAL" clId="{8B8DD655-7F39-418E-9097-DB6EA49F7F2C}" dt="2020-12-29T21:00:06.173" v="1625" actId="26606"/>
          <ac:spMkLst>
            <pc:docMk/>
            <pc:sldMk cId="2600252245" sldId="270"/>
            <ac:spMk id="20" creationId="{923E8915-D2AA-4327-A45A-972C3CA9574B}"/>
          </ac:spMkLst>
        </pc:spChg>
        <pc:spChg chg="add del">
          <ac:chgData name="Amy Jarosek" userId="174f7d3b-fcd7-4612-ab67-e6afcf713778" providerId="ADAL" clId="{8B8DD655-7F39-418E-9097-DB6EA49F7F2C}" dt="2020-12-29T21:00:06.173" v="1625" actId="26606"/>
          <ac:spMkLst>
            <pc:docMk/>
            <pc:sldMk cId="2600252245" sldId="270"/>
            <ac:spMk id="22" creationId="{8302FC3C-9804-4950-B721-5FD704BA6065}"/>
          </ac:spMkLst>
        </pc:spChg>
        <pc:spChg chg="add del">
          <ac:chgData name="Amy Jarosek" userId="174f7d3b-fcd7-4612-ab67-e6afcf713778" providerId="ADAL" clId="{8B8DD655-7F39-418E-9097-DB6EA49F7F2C}" dt="2020-12-29T21:00:06.173" v="1625" actId="26606"/>
          <ac:spMkLst>
            <pc:docMk/>
            <pc:sldMk cId="2600252245" sldId="270"/>
            <ac:spMk id="28" creationId="{F3798573-F27B-47EB-8EA4-7EE34954C2D6}"/>
          </ac:spMkLst>
        </pc:spChg>
        <pc:spChg chg="add">
          <ac:chgData name="Amy Jarosek" userId="174f7d3b-fcd7-4612-ab67-e6afcf713778" providerId="ADAL" clId="{8B8DD655-7F39-418E-9097-DB6EA49F7F2C}" dt="2020-12-29T21:00:06.193" v="1626" actId="26606"/>
          <ac:spMkLst>
            <pc:docMk/>
            <pc:sldMk cId="2600252245" sldId="270"/>
            <ac:spMk id="32" creationId="{4FA533C5-33E3-4611-AF9F-72811D8B26A6}"/>
          </ac:spMkLst>
        </pc:spChg>
        <pc:spChg chg="add">
          <ac:chgData name="Amy Jarosek" userId="174f7d3b-fcd7-4612-ab67-e6afcf713778" providerId="ADAL" clId="{8B8DD655-7F39-418E-9097-DB6EA49F7F2C}" dt="2020-12-29T21:00:06.193" v="1626" actId="26606"/>
          <ac:spMkLst>
            <pc:docMk/>
            <pc:sldMk cId="2600252245" sldId="270"/>
            <ac:spMk id="35" creationId="{87F0FDC4-AD8C-47D9-9131-623C98ADB0AE}"/>
          </ac:spMkLst>
        </pc:spChg>
        <pc:spChg chg="add">
          <ac:chgData name="Amy Jarosek" userId="174f7d3b-fcd7-4612-ab67-e6afcf713778" providerId="ADAL" clId="{8B8DD655-7F39-418E-9097-DB6EA49F7F2C}" dt="2020-12-29T21:00:06.193" v="1626" actId="26606"/>
          <ac:spMkLst>
            <pc:docMk/>
            <pc:sldMk cId="2600252245" sldId="270"/>
            <ac:spMk id="36" creationId="{052BEFF1-896C-45B1-B02C-96A6A1BC389A}"/>
          </ac:spMkLst>
        </pc:spChg>
        <pc:spChg chg="add">
          <ac:chgData name="Amy Jarosek" userId="174f7d3b-fcd7-4612-ab67-e6afcf713778" providerId="ADAL" clId="{8B8DD655-7F39-418E-9097-DB6EA49F7F2C}" dt="2020-12-29T21:00:06.193" v="1626" actId="26606"/>
          <ac:spMkLst>
            <pc:docMk/>
            <pc:sldMk cId="2600252245" sldId="270"/>
            <ac:spMk id="37" creationId="{BB237A14-61B1-4C00-A670-5D8D68A8668E}"/>
          </ac:spMkLst>
        </pc:spChg>
        <pc:spChg chg="add">
          <ac:chgData name="Amy Jarosek" userId="174f7d3b-fcd7-4612-ab67-e6afcf713778" providerId="ADAL" clId="{8B8DD655-7F39-418E-9097-DB6EA49F7F2C}" dt="2020-12-29T21:00:06.193" v="1626" actId="26606"/>
          <ac:spMkLst>
            <pc:docMk/>
            <pc:sldMk cId="2600252245" sldId="270"/>
            <ac:spMk id="38" creationId="{8598F259-6F54-47A3-8D13-1603D786A328}"/>
          </ac:spMkLst>
        </pc:spChg>
        <pc:spChg chg="add">
          <ac:chgData name="Amy Jarosek" userId="174f7d3b-fcd7-4612-ab67-e6afcf713778" providerId="ADAL" clId="{8B8DD655-7F39-418E-9097-DB6EA49F7F2C}" dt="2020-12-29T21:00:06.193" v="1626" actId="26606"/>
          <ac:spMkLst>
            <pc:docMk/>
            <pc:sldMk cId="2600252245" sldId="270"/>
            <ac:spMk id="39" creationId="{0BA768A8-4FED-4ED8-9E46-6BE72188ECD2}"/>
          </ac:spMkLst>
        </pc:spChg>
        <pc:picChg chg="add del">
          <ac:chgData name="Amy Jarosek" userId="174f7d3b-fcd7-4612-ab67-e6afcf713778" providerId="ADAL" clId="{8B8DD655-7F39-418E-9097-DB6EA49F7F2C}" dt="2020-12-29T21:00:06.173" v="1625" actId="26606"/>
          <ac:picMkLst>
            <pc:docMk/>
            <pc:sldMk cId="2600252245" sldId="270"/>
            <ac:picMk id="8" creationId="{91B28F63-CF00-448F-B141-FE33C33B1891}"/>
          </ac:picMkLst>
        </pc:picChg>
        <pc:picChg chg="add del">
          <ac:chgData name="Amy Jarosek" userId="174f7d3b-fcd7-4612-ab67-e6afcf713778" providerId="ADAL" clId="{8B8DD655-7F39-418E-9097-DB6EA49F7F2C}" dt="2020-12-29T21:00:06.173" v="1625" actId="26606"/>
          <ac:picMkLst>
            <pc:docMk/>
            <pc:sldMk cId="2600252245" sldId="270"/>
            <ac:picMk id="10" creationId="{2AE609E2-8522-44E4-9077-980E5BCF3E14}"/>
          </ac:picMkLst>
        </pc:picChg>
        <pc:picChg chg="add del">
          <ac:chgData name="Amy Jarosek" userId="174f7d3b-fcd7-4612-ab67-e6afcf713778" providerId="ADAL" clId="{8B8DD655-7F39-418E-9097-DB6EA49F7F2C}" dt="2020-12-29T21:00:06.173" v="1625" actId="26606"/>
          <ac:picMkLst>
            <pc:docMk/>
            <pc:sldMk cId="2600252245" sldId="270"/>
            <ac:picMk id="14" creationId="{8949AD42-25FD-4C3D-9EEE-B7FEC5809988}"/>
          </ac:picMkLst>
        </pc:picChg>
        <pc:picChg chg="add del">
          <ac:chgData name="Amy Jarosek" userId="174f7d3b-fcd7-4612-ab67-e6afcf713778" providerId="ADAL" clId="{8B8DD655-7F39-418E-9097-DB6EA49F7F2C}" dt="2020-12-29T21:00:06.173" v="1625" actId="26606"/>
          <ac:picMkLst>
            <pc:docMk/>
            <pc:sldMk cId="2600252245" sldId="270"/>
            <ac:picMk id="16" creationId="{6AC7D913-60B7-4603-881B-831DA5D3A940}"/>
          </ac:picMkLst>
        </pc:picChg>
        <pc:picChg chg="add del">
          <ac:chgData name="Amy Jarosek" userId="174f7d3b-fcd7-4612-ab67-e6afcf713778" providerId="ADAL" clId="{8B8DD655-7F39-418E-9097-DB6EA49F7F2C}" dt="2020-12-29T21:00:06.173" v="1625" actId="26606"/>
          <ac:picMkLst>
            <pc:docMk/>
            <pc:sldMk cId="2600252245" sldId="270"/>
            <ac:picMk id="26" creationId="{3BC6EBB2-9BDC-4075-BA6B-43A9FBF9C86C}"/>
          </ac:picMkLst>
        </pc:picChg>
        <pc:picChg chg="add">
          <ac:chgData name="Amy Jarosek" userId="174f7d3b-fcd7-4612-ab67-e6afcf713778" providerId="ADAL" clId="{8B8DD655-7F39-418E-9097-DB6EA49F7F2C}" dt="2020-12-29T21:00:06.193" v="1626" actId="26606"/>
          <ac:picMkLst>
            <pc:docMk/>
            <pc:sldMk cId="2600252245" sldId="270"/>
            <ac:picMk id="30" creationId="{91B28F63-CF00-448F-B141-FE33C33B1891}"/>
          </ac:picMkLst>
        </pc:picChg>
        <pc:picChg chg="add">
          <ac:chgData name="Amy Jarosek" userId="174f7d3b-fcd7-4612-ab67-e6afcf713778" providerId="ADAL" clId="{8B8DD655-7F39-418E-9097-DB6EA49F7F2C}" dt="2020-12-29T21:00:06.193" v="1626" actId="26606"/>
          <ac:picMkLst>
            <pc:docMk/>
            <pc:sldMk cId="2600252245" sldId="270"/>
            <ac:picMk id="31" creationId="{2AE609E2-8522-44E4-9077-980E5BCF3E14}"/>
          </ac:picMkLst>
        </pc:picChg>
        <pc:picChg chg="add">
          <ac:chgData name="Amy Jarosek" userId="174f7d3b-fcd7-4612-ab67-e6afcf713778" providerId="ADAL" clId="{8B8DD655-7F39-418E-9097-DB6EA49F7F2C}" dt="2020-12-29T21:00:06.193" v="1626" actId="26606"/>
          <ac:picMkLst>
            <pc:docMk/>
            <pc:sldMk cId="2600252245" sldId="270"/>
            <ac:picMk id="33" creationId="{8949AD42-25FD-4C3D-9EEE-B7FEC5809988}"/>
          </ac:picMkLst>
        </pc:picChg>
        <pc:picChg chg="add">
          <ac:chgData name="Amy Jarosek" userId="174f7d3b-fcd7-4612-ab67-e6afcf713778" providerId="ADAL" clId="{8B8DD655-7F39-418E-9097-DB6EA49F7F2C}" dt="2020-12-29T21:00:06.193" v="1626" actId="26606"/>
          <ac:picMkLst>
            <pc:docMk/>
            <pc:sldMk cId="2600252245" sldId="270"/>
            <ac:picMk id="34" creationId="{6AC7D913-60B7-4603-881B-831DA5D3A940}"/>
          </ac:picMkLst>
        </pc:picChg>
        <pc:cxnChg chg="add del">
          <ac:chgData name="Amy Jarosek" userId="174f7d3b-fcd7-4612-ab67-e6afcf713778" providerId="ADAL" clId="{8B8DD655-7F39-418E-9097-DB6EA49F7F2C}" dt="2020-12-29T21:00:06.173" v="1625" actId="26606"/>
          <ac:cxnSpMkLst>
            <pc:docMk/>
            <pc:sldMk cId="2600252245" sldId="270"/>
            <ac:cxnSpMk id="24" creationId="{6B9695BD-ECF6-49CA-8877-8C493193C65D}"/>
          </ac:cxnSpMkLst>
        </pc:cxnChg>
      </pc:sldChg>
    </pc:docChg>
  </pc:docChgLst>
  <pc:docChgLst>
    <pc:chgData name="Amy Jarosek" userId="174f7d3b-fcd7-4612-ab67-e6afcf713778" providerId="ADAL" clId="{E6840462-82E7-4BF5-97D2-960A20A61985}"/>
    <pc:docChg chg="custSel modSld">
      <pc:chgData name="Amy Jarosek" userId="174f7d3b-fcd7-4612-ab67-e6afcf713778" providerId="ADAL" clId="{E6840462-82E7-4BF5-97D2-960A20A61985}" dt="2021-01-29T14:01:58.403" v="114" actId="1076"/>
      <pc:docMkLst>
        <pc:docMk/>
      </pc:docMkLst>
      <pc:sldChg chg="addSp modSp mod">
        <pc:chgData name="Amy Jarosek" userId="174f7d3b-fcd7-4612-ab67-e6afcf713778" providerId="ADAL" clId="{E6840462-82E7-4BF5-97D2-960A20A61985}" dt="2021-01-29T14:01:58.403" v="114" actId="1076"/>
        <pc:sldMkLst>
          <pc:docMk/>
          <pc:sldMk cId="2466273254" sldId="256"/>
        </pc:sldMkLst>
        <pc:spChg chg="add mod">
          <ac:chgData name="Amy Jarosek" userId="174f7d3b-fcd7-4612-ab67-e6afcf713778" providerId="ADAL" clId="{E6840462-82E7-4BF5-97D2-960A20A61985}" dt="2021-01-29T14:01:58.403" v="114" actId="1076"/>
          <ac:spMkLst>
            <pc:docMk/>
            <pc:sldMk cId="2466273254" sldId="256"/>
            <ac:spMk id="3" creationId="{AA640CE9-D391-4526-8623-9EABF1C2D31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69918C-482F-4660-BC1B-147EC84A4157}"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CB4C2F-B26A-41AC-8C94-00598A5A6585}" type="slidenum">
              <a:rPr lang="en-US" smtClean="0"/>
              <a:t>‹#›</a:t>
            </a:fld>
            <a:endParaRPr lang="en-US"/>
          </a:p>
        </p:txBody>
      </p:sp>
    </p:spTree>
    <p:extLst>
      <p:ext uri="{BB962C8B-B14F-4D97-AF65-F5344CB8AC3E}">
        <p14:creationId xmlns:p14="http://schemas.microsoft.com/office/powerpoint/2010/main" val="317237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69918C-482F-4660-BC1B-147EC84A4157}"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CB4C2F-B26A-41AC-8C94-00598A5A6585}" type="slidenum">
              <a:rPr lang="en-US" smtClean="0"/>
              <a:t>‹#›</a:t>
            </a:fld>
            <a:endParaRPr lang="en-US"/>
          </a:p>
        </p:txBody>
      </p:sp>
    </p:spTree>
    <p:extLst>
      <p:ext uri="{BB962C8B-B14F-4D97-AF65-F5344CB8AC3E}">
        <p14:creationId xmlns:p14="http://schemas.microsoft.com/office/powerpoint/2010/main" val="4248197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E69918C-482F-4660-BC1B-147EC84A4157}"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CB4C2F-B26A-41AC-8C94-00598A5A6585}" type="slidenum">
              <a:rPr lang="en-US" smtClean="0"/>
              <a:t>‹#›</a:t>
            </a:fld>
            <a:endParaRPr lang="en-US"/>
          </a:p>
        </p:txBody>
      </p:sp>
    </p:spTree>
    <p:extLst>
      <p:ext uri="{BB962C8B-B14F-4D97-AF65-F5344CB8AC3E}">
        <p14:creationId xmlns:p14="http://schemas.microsoft.com/office/powerpoint/2010/main" val="2652351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E69918C-482F-4660-BC1B-147EC84A4157}"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CB4C2F-B26A-41AC-8C94-00598A5A6585}"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10741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69918C-482F-4660-BC1B-147EC84A4157}"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CB4C2F-B26A-41AC-8C94-00598A5A6585}" type="slidenum">
              <a:rPr lang="en-US" smtClean="0"/>
              <a:t>‹#›</a:t>
            </a:fld>
            <a:endParaRPr lang="en-US"/>
          </a:p>
        </p:txBody>
      </p:sp>
    </p:spTree>
    <p:extLst>
      <p:ext uri="{BB962C8B-B14F-4D97-AF65-F5344CB8AC3E}">
        <p14:creationId xmlns:p14="http://schemas.microsoft.com/office/powerpoint/2010/main" val="1852526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E69918C-482F-4660-BC1B-147EC84A4157}" type="datetimeFigureOut">
              <a:rPr lang="en-US" smtClean="0"/>
              <a:t>1/29/2021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CB4C2F-B26A-41AC-8C94-00598A5A6585}" type="slidenum">
              <a:rPr lang="en-US" smtClean="0"/>
              <a:t>‹#›</a:t>
            </a:fld>
            <a:endParaRPr lang="en-US"/>
          </a:p>
        </p:txBody>
      </p:sp>
    </p:spTree>
    <p:extLst>
      <p:ext uri="{BB962C8B-B14F-4D97-AF65-F5344CB8AC3E}">
        <p14:creationId xmlns:p14="http://schemas.microsoft.com/office/powerpoint/2010/main" val="1649844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E69918C-482F-4660-BC1B-147EC84A4157}" type="datetimeFigureOut">
              <a:rPr lang="en-US" smtClean="0"/>
              <a:t>1/29/2021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CB4C2F-B26A-41AC-8C94-00598A5A6585}" type="slidenum">
              <a:rPr lang="en-US" smtClean="0"/>
              <a:t>‹#›</a:t>
            </a:fld>
            <a:endParaRPr lang="en-US"/>
          </a:p>
        </p:txBody>
      </p:sp>
    </p:spTree>
    <p:extLst>
      <p:ext uri="{BB962C8B-B14F-4D97-AF65-F5344CB8AC3E}">
        <p14:creationId xmlns:p14="http://schemas.microsoft.com/office/powerpoint/2010/main" val="999731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69918C-482F-4660-BC1B-147EC84A4157}"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CB4C2F-B26A-41AC-8C94-00598A5A6585}" type="slidenum">
              <a:rPr lang="en-US" smtClean="0"/>
              <a:t>‹#›</a:t>
            </a:fld>
            <a:endParaRPr lang="en-US"/>
          </a:p>
        </p:txBody>
      </p:sp>
    </p:spTree>
    <p:extLst>
      <p:ext uri="{BB962C8B-B14F-4D97-AF65-F5344CB8AC3E}">
        <p14:creationId xmlns:p14="http://schemas.microsoft.com/office/powerpoint/2010/main" val="118566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69918C-482F-4660-BC1B-147EC84A4157}"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CB4C2F-B26A-41AC-8C94-00598A5A6585}" type="slidenum">
              <a:rPr lang="en-US" smtClean="0"/>
              <a:t>‹#›</a:t>
            </a:fld>
            <a:endParaRPr lang="en-US"/>
          </a:p>
        </p:txBody>
      </p:sp>
    </p:spTree>
    <p:extLst>
      <p:ext uri="{BB962C8B-B14F-4D97-AF65-F5344CB8AC3E}">
        <p14:creationId xmlns:p14="http://schemas.microsoft.com/office/powerpoint/2010/main" val="928667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E69918C-482F-4660-BC1B-147EC84A4157}"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CB4C2F-B26A-41AC-8C94-00598A5A6585}" type="slidenum">
              <a:rPr lang="en-US" smtClean="0"/>
              <a:t>‹#›</a:t>
            </a:fld>
            <a:endParaRPr lang="en-US"/>
          </a:p>
        </p:txBody>
      </p:sp>
    </p:spTree>
    <p:extLst>
      <p:ext uri="{BB962C8B-B14F-4D97-AF65-F5344CB8AC3E}">
        <p14:creationId xmlns:p14="http://schemas.microsoft.com/office/powerpoint/2010/main" val="115654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69918C-482F-4660-BC1B-147EC84A4157}"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CB4C2F-B26A-41AC-8C94-00598A5A6585}" type="slidenum">
              <a:rPr lang="en-US" smtClean="0"/>
              <a:t>‹#›</a:t>
            </a:fld>
            <a:endParaRPr lang="en-US"/>
          </a:p>
        </p:txBody>
      </p:sp>
    </p:spTree>
    <p:extLst>
      <p:ext uri="{BB962C8B-B14F-4D97-AF65-F5344CB8AC3E}">
        <p14:creationId xmlns:p14="http://schemas.microsoft.com/office/powerpoint/2010/main" val="1941925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69918C-482F-4660-BC1B-147EC84A4157}"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CB4C2F-B26A-41AC-8C94-00598A5A6585}" type="slidenum">
              <a:rPr lang="en-US" smtClean="0"/>
              <a:t>‹#›</a:t>
            </a:fld>
            <a:endParaRPr lang="en-US"/>
          </a:p>
        </p:txBody>
      </p:sp>
    </p:spTree>
    <p:extLst>
      <p:ext uri="{BB962C8B-B14F-4D97-AF65-F5344CB8AC3E}">
        <p14:creationId xmlns:p14="http://schemas.microsoft.com/office/powerpoint/2010/main" val="2156399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69918C-482F-4660-BC1B-147EC84A4157}" type="datetimeFigureOut">
              <a:rPr lang="en-US" smtClean="0"/>
              <a:t>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CB4C2F-B26A-41AC-8C94-00598A5A6585}" type="slidenum">
              <a:rPr lang="en-US" smtClean="0"/>
              <a:t>‹#›</a:t>
            </a:fld>
            <a:endParaRPr lang="en-US"/>
          </a:p>
        </p:txBody>
      </p:sp>
    </p:spTree>
    <p:extLst>
      <p:ext uri="{BB962C8B-B14F-4D97-AF65-F5344CB8AC3E}">
        <p14:creationId xmlns:p14="http://schemas.microsoft.com/office/powerpoint/2010/main" val="3888906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E69918C-482F-4660-BC1B-147EC84A4157}" type="datetimeFigureOut">
              <a:rPr lang="en-US" smtClean="0"/>
              <a:t>1/29/2021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8CB4C2F-B26A-41AC-8C94-00598A5A6585}" type="slidenum">
              <a:rPr lang="en-US" smtClean="0"/>
              <a:t>‹#›</a:t>
            </a:fld>
            <a:endParaRPr lang="en-US"/>
          </a:p>
        </p:txBody>
      </p:sp>
    </p:spTree>
    <p:extLst>
      <p:ext uri="{BB962C8B-B14F-4D97-AF65-F5344CB8AC3E}">
        <p14:creationId xmlns:p14="http://schemas.microsoft.com/office/powerpoint/2010/main" val="2141143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E69918C-482F-4660-BC1B-147EC84A4157}" type="datetimeFigureOut">
              <a:rPr lang="en-US" smtClean="0"/>
              <a:t>1/29/2021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98CB4C2F-B26A-41AC-8C94-00598A5A6585}" type="slidenum">
              <a:rPr lang="en-US" smtClean="0"/>
              <a:t>‹#›</a:t>
            </a:fld>
            <a:endParaRPr lang="en-US"/>
          </a:p>
        </p:txBody>
      </p:sp>
    </p:spTree>
    <p:extLst>
      <p:ext uri="{BB962C8B-B14F-4D97-AF65-F5344CB8AC3E}">
        <p14:creationId xmlns:p14="http://schemas.microsoft.com/office/powerpoint/2010/main" val="1397506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2E69918C-482F-4660-BC1B-147EC84A4157}" type="datetimeFigureOut">
              <a:rPr lang="en-US" smtClean="0"/>
              <a:t>1/29/2021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8CB4C2F-B26A-41AC-8C94-00598A5A6585}" type="slidenum">
              <a:rPr lang="en-US" smtClean="0"/>
              <a:t>‹#›</a:t>
            </a:fld>
            <a:endParaRPr lang="en-US"/>
          </a:p>
        </p:txBody>
      </p:sp>
    </p:spTree>
    <p:extLst>
      <p:ext uri="{BB962C8B-B14F-4D97-AF65-F5344CB8AC3E}">
        <p14:creationId xmlns:p14="http://schemas.microsoft.com/office/powerpoint/2010/main" val="1317512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69918C-482F-4660-BC1B-147EC84A4157}"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CB4C2F-B26A-41AC-8C94-00598A5A6585}" type="slidenum">
              <a:rPr lang="en-US" smtClean="0"/>
              <a:t>‹#›</a:t>
            </a:fld>
            <a:endParaRPr lang="en-US"/>
          </a:p>
        </p:txBody>
      </p:sp>
    </p:spTree>
    <p:extLst>
      <p:ext uri="{BB962C8B-B14F-4D97-AF65-F5344CB8AC3E}">
        <p14:creationId xmlns:p14="http://schemas.microsoft.com/office/powerpoint/2010/main" val="3983796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E69918C-482F-4660-BC1B-147EC84A4157}" type="datetimeFigureOut">
              <a:rPr lang="en-US" smtClean="0"/>
              <a:t>1/29/2021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8CB4C2F-B26A-41AC-8C94-00598A5A6585}" type="slidenum">
              <a:rPr lang="en-US" smtClean="0"/>
              <a:t>‹#›</a:t>
            </a:fld>
            <a:endParaRPr lang="en-US"/>
          </a:p>
        </p:txBody>
      </p:sp>
    </p:spTree>
    <p:extLst>
      <p:ext uri="{BB962C8B-B14F-4D97-AF65-F5344CB8AC3E}">
        <p14:creationId xmlns:p14="http://schemas.microsoft.com/office/powerpoint/2010/main" val="242338116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hyperlink" Target="https://www.cdc.gov/coronavirus/2019-ncov/hcp/ppe-strategy/international-respirator-purchase.html" TargetMode="External"/><Relationship Id="rId3" Type="http://schemas.openxmlformats.org/officeDocument/2006/relationships/hyperlink" Target="https://www.youtube.com/watch?v=8wd5Bx2fVDI" TargetMode="External"/><Relationship Id="rId7" Type="http://schemas.openxmlformats.org/officeDocument/2006/relationships/hyperlink" Target="https://www.cdc.gov/coronavirus/2019-ncov/hcp/release-stockpiled-N95.html" TargetMode="External"/><Relationship Id="rId2" Type="http://schemas.openxmlformats.org/officeDocument/2006/relationships/hyperlink" Target="https://www.cdc.gov/niosh/npptl/topics/respirators/disp_part/default.html" TargetMode="External"/><Relationship Id="rId1" Type="http://schemas.openxmlformats.org/officeDocument/2006/relationships/slideLayout" Target="../slideLayouts/slideLayout14.xml"/><Relationship Id="rId6" Type="http://schemas.openxmlformats.org/officeDocument/2006/relationships/hyperlink" Target="https://www.cdc.gov/niosh/topics/hcwcontrols/recommendedguidanceextuse.html" TargetMode="External"/><Relationship Id="rId5" Type="http://schemas.openxmlformats.org/officeDocument/2006/relationships/hyperlink" Target="https://www.cdc.gov/coronavirus/2019-ncov/hcp/respirators-strategy/index.html#contingency" TargetMode="External"/><Relationship Id="rId4" Type="http://schemas.openxmlformats.org/officeDocument/2006/relationships/hyperlink" Target="https://www.cdc.gov/coronavirus/2019-ncov/hcp/respirators-strategy/index.html#conventional" TargetMode="External"/><Relationship Id="rId9" Type="http://schemas.openxmlformats.org/officeDocument/2006/relationships/hyperlink" Target="https://www.cdc.gov/coronavirus/2019-ncov/hcp/respirators-strategy/index.html#crisi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cdc.gov/coronavirus/2019-ncov/hcp/ppe-strategy/isolation-gowns.html#conventional-capacity" TargetMode="External"/><Relationship Id="rId2" Type="http://schemas.openxmlformats.org/officeDocument/2006/relationships/hyperlink" Target="https://www.cdc.gov/niosh/npptl/topics/protectiveclothing/" TargetMode="External"/><Relationship Id="rId1" Type="http://schemas.openxmlformats.org/officeDocument/2006/relationships/slideLayout" Target="../slideLayouts/slideLayout14.xml"/><Relationship Id="rId6" Type="http://schemas.openxmlformats.org/officeDocument/2006/relationships/hyperlink" Target="https://www.cdc.gov/coronavirus/2019-ncov/hcp/ppe-strategy/isolation-gowns.html#crisis-capacity" TargetMode="External"/><Relationship Id="rId5" Type="http://schemas.openxmlformats.org/officeDocument/2006/relationships/hyperlink" Target="https://www.cdc.gov/coronavirus/2019-ncov/hcp/ppe-strategy/isolation-gowns.html#contingency-capacity" TargetMode="External"/><Relationship Id="rId4" Type="http://schemas.openxmlformats.org/officeDocument/2006/relationships/hyperlink" Target="https://www.cdc.gov/coronavirus/2019-ncov/hcp/respirator-use-faq.html#Gown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coronavirus/2019-ncov/hcp/ppe-strategy/eye-protection.html#contingency-capacity" TargetMode="External"/><Relationship Id="rId2" Type="http://schemas.openxmlformats.org/officeDocument/2006/relationships/hyperlink" Target="https://www.cdc.gov/coronavirus/2019-ncov/hcp/ppe-strategy/eye-protection.html#conventional-capacity" TargetMode="External"/><Relationship Id="rId1" Type="http://schemas.openxmlformats.org/officeDocument/2006/relationships/slideLayout" Target="../slideLayouts/slideLayout14.xml"/><Relationship Id="rId4" Type="http://schemas.openxmlformats.org/officeDocument/2006/relationships/hyperlink" Target="https://www.cdc.gov/coronavirus/2019-ncov/hcp/ppe-strategy/eye-protection.html#crisis-capacity"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chenmeicai.blogspot.com/2011/07/so-whats-with-sm-malls-not-putting.html" TargetMode="Externa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7.gif"/><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hyperlink" Target="http://www.pngall.com/n95-mask-png" TargetMode="External"/><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hyperlink" Target="https://pragmaticprophecy.com/category/community-health/coronavirus-covid-19/"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hyperlink" Target="https://outdoors.stackexchange.com/questions/10891/what-respirator-should-i-get-for-urbex/10944" TargetMode="External"/><Relationship Id="rId4" Type="http://schemas.openxmlformats.org/officeDocument/2006/relationships/image" Target="../media/image3.png"/><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2.png"/><Relationship Id="rId7"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hyperlink" Target="http://cvprotection.com/significant-improvements-in-our-disposable-gowns-for-hospital-patients/" TargetMode="External"/><Relationship Id="rId5" Type="http://schemas.openxmlformats.org/officeDocument/2006/relationships/image" Target="../media/image4.png"/><Relationship Id="rId10" Type="http://schemas.openxmlformats.org/officeDocument/2006/relationships/image" Target="../media/image12.jpeg"/><Relationship Id="rId4" Type="http://schemas.openxmlformats.org/officeDocument/2006/relationships/image" Target="../media/image3.png"/><Relationship Id="rId9" Type="http://schemas.openxmlformats.org/officeDocument/2006/relationships/hyperlink" Target="http://www.dudeiwantthat.com/blog/kim-jong-un-nuclear-attack-preparedness-package.as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ideo" Target="https://www.youtube.com/embed/0d_RaKdqeck?feature=oembed" TargetMode="Externa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video" Target="https://www.youtube.com/embed/H4jQUBAlBrI?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6.xml"/><Relationship Id="rId1" Type="http://schemas.openxmlformats.org/officeDocument/2006/relationships/video" Target="https://www.youtube.com/embed/PQxOc13DxvQ?feature=oembed"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cdc.gov/niosh/topics/hcwcontrols/recommendedguidanceextuse.html#note3"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EEE2E16F-D4E7-44BF-B83A-F1E0249B9D84}"/>
              </a:ext>
            </a:extLst>
          </p:cNvPr>
          <p:cNvPicPr>
            <a:picLocks noChangeAspect="1"/>
          </p:cNvPicPr>
          <p:nvPr/>
        </p:nvPicPr>
        <p:blipFill rotWithShape="1">
          <a:blip r:embed="rId3">
            <a:duotone>
              <a:prstClr val="black"/>
              <a:schemeClr val="accent5">
                <a:tint val="45000"/>
                <a:satMod val="400000"/>
              </a:schemeClr>
            </a:duotone>
            <a:alphaModFix amt="25000"/>
            <a:extLst>
              <a:ext uri="{28A0092B-C50C-407E-A947-70E740481C1C}">
                <a14:useLocalDpi xmlns:a14="http://schemas.microsoft.com/office/drawing/2010/main" val="0"/>
              </a:ext>
            </a:extLst>
          </a:blip>
          <a:srcRect t="32617" r="9091" b="24173"/>
          <a:stretch/>
        </p:blipFill>
        <p:spPr>
          <a:xfrm>
            <a:off x="20" y="10"/>
            <a:ext cx="12191980" cy="6857990"/>
          </a:xfrm>
          <a:prstGeom prst="rect">
            <a:avLst/>
          </a:prstGeom>
        </p:spPr>
      </p:pic>
      <p:sp>
        <p:nvSpPr>
          <p:cNvPr id="2" name="Title 1">
            <a:extLst>
              <a:ext uri="{FF2B5EF4-FFF2-40B4-BE49-F238E27FC236}">
                <a16:creationId xmlns:a16="http://schemas.microsoft.com/office/drawing/2014/main" id="{D8F284CD-D1F5-4AFF-88D4-EA0FA9363BC3}"/>
              </a:ext>
            </a:extLst>
          </p:cNvPr>
          <p:cNvSpPr>
            <a:spLocks noGrp="1"/>
          </p:cNvSpPr>
          <p:nvPr>
            <p:ph type="ctrTitle"/>
          </p:nvPr>
        </p:nvSpPr>
        <p:spPr>
          <a:xfrm>
            <a:off x="1154955" y="1447800"/>
            <a:ext cx="8825658" cy="3329581"/>
          </a:xfrm>
        </p:spPr>
        <p:txBody>
          <a:bodyPr>
            <a:normAutofit/>
          </a:bodyPr>
          <a:lstStyle/>
          <a:p>
            <a:pPr>
              <a:lnSpc>
                <a:spcPct val="90000"/>
              </a:lnSpc>
            </a:pPr>
            <a:r>
              <a:rPr lang="en-US" sz="5600"/>
              <a:t>Proper PPE Use and Extended Use in the Long-Term Care Setting</a:t>
            </a:r>
          </a:p>
        </p:txBody>
      </p:sp>
      <p:sp>
        <p:nvSpPr>
          <p:cNvPr id="19" name="Rectangle 18">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AA640CE9-D391-4526-8623-9EABF1C2D319}"/>
              </a:ext>
            </a:extLst>
          </p:cNvPr>
          <p:cNvSpPr txBox="1"/>
          <p:nvPr/>
        </p:nvSpPr>
        <p:spPr>
          <a:xfrm>
            <a:off x="7504699" y="5828137"/>
            <a:ext cx="4687301" cy="923330"/>
          </a:xfrm>
          <a:prstGeom prst="rect">
            <a:avLst/>
          </a:prstGeom>
          <a:noFill/>
        </p:spPr>
        <p:txBody>
          <a:bodyPr wrap="square" rtlCol="0">
            <a:spAutoFit/>
          </a:bodyPr>
          <a:lstStyle/>
          <a:p>
            <a:r>
              <a:rPr lang="en-US" dirty="0"/>
              <a:t>This presentation is the property of WCEMS CHP – do not duplicate or use without permission</a:t>
            </a:r>
          </a:p>
        </p:txBody>
      </p:sp>
    </p:spTree>
    <p:extLst>
      <p:ext uri="{BB962C8B-B14F-4D97-AF65-F5344CB8AC3E}">
        <p14:creationId xmlns:p14="http://schemas.microsoft.com/office/powerpoint/2010/main" val="2466273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81" name="Rectangle 8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3" name="Rectangle 82">
            <a:extLst>
              <a:ext uri="{FF2B5EF4-FFF2-40B4-BE49-F238E27FC236}">
                <a16:creationId xmlns:a16="http://schemas.microsoft.com/office/drawing/2014/main" id="{D27CF008-4B18-436D-B2D5-C1346C124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CE22DAD8-5F67-4B73-ADA9-06EF381F7A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7"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20000"/>
            </a:schemeClr>
          </a:solidFill>
          <a:ln>
            <a:noFill/>
          </a:ln>
        </p:spPr>
        <p:txBody>
          <a:bodyPr rtlCol="0" anchor="ctr"/>
          <a:lstStyle/>
          <a:p>
            <a:pPr algn="ctr"/>
            <a:endParaRPr lang="en-US">
              <a:solidFill>
                <a:schemeClr val="tx1"/>
              </a:solidFill>
            </a:endParaRPr>
          </a:p>
        </p:txBody>
      </p:sp>
      <p:pic>
        <p:nvPicPr>
          <p:cNvPr id="1026" name="Picture 2" descr="Conventional Capacity strategies that should already be in place as part of general infection prevention and control plans in healthcare settings. Contingency Capacity strategies that can be used during periods of anticipated PPE shortages. Crisis Capacity* strategies that can be used when supplies cannot meet the facility’s current or anticipated PPE utilization rate. *Not commensurate with U.S. standards of care">
            <a:extLst>
              <a:ext uri="{FF2B5EF4-FFF2-40B4-BE49-F238E27FC236}">
                <a16:creationId xmlns:a16="http://schemas.microsoft.com/office/drawing/2014/main" id="{57ED0A0D-6474-4DBE-A212-B0C5CC68462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519008" y="1674807"/>
            <a:ext cx="9150807" cy="2284771"/>
          </a:xfrm>
          <a:prstGeom prst="rect">
            <a:avLst/>
          </a:prstGeom>
          <a:noFill/>
          <a:effectLst/>
          <a:extLst>
            <a:ext uri="{909E8E84-426E-40DD-AFC4-6F175D3DCCD1}">
              <a14:hiddenFill xmlns:a14="http://schemas.microsoft.com/office/drawing/2010/main">
                <a:solidFill>
                  <a:srgbClr val="FFFFFF"/>
                </a:solidFill>
              </a14:hiddenFill>
            </a:ext>
          </a:extLst>
        </p:spPr>
      </p:pic>
      <p:sp>
        <p:nvSpPr>
          <p:cNvPr id="89" name="Freeform: Shape 88">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89E29C7-11F7-42C8-A5C7-C15E9822A6DA}"/>
              </a:ext>
            </a:extLst>
          </p:cNvPr>
          <p:cNvSpPr txBox="1"/>
          <p:nvPr/>
        </p:nvSpPr>
        <p:spPr>
          <a:xfrm>
            <a:off x="1519008" y="4861887"/>
            <a:ext cx="9149350" cy="868026"/>
          </a:xfrm>
          <a:prstGeom prst="rect">
            <a:avLst/>
          </a:prstGeom>
        </p:spPr>
        <p:txBody>
          <a:bodyPr vert="horz" lIns="91440" tIns="45720" rIns="91440" bIns="45720" rtlCol="0" anchor="b">
            <a:normAutofit/>
          </a:bodyPr>
          <a:lstStyle/>
          <a:p>
            <a:pPr>
              <a:spcBef>
                <a:spcPct val="0"/>
              </a:spcBef>
              <a:spcAft>
                <a:spcPts val="600"/>
              </a:spcAft>
            </a:pPr>
            <a:r>
              <a:rPr lang="en-US" sz="4400" b="0" i="0" kern="1200" dirty="0">
                <a:solidFill>
                  <a:srgbClr val="EBEBEB"/>
                </a:solidFill>
                <a:latin typeface="+mj-lt"/>
                <a:ea typeface="+mj-ea"/>
                <a:cs typeface="+mj-cs"/>
              </a:rPr>
              <a:t>Optimizing PPE During Shortages</a:t>
            </a:r>
          </a:p>
        </p:txBody>
      </p:sp>
    </p:spTree>
    <p:extLst>
      <p:ext uri="{BB962C8B-B14F-4D97-AF65-F5344CB8AC3E}">
        <p14:creationId xmlns:p14="http://schemas.microsoft.com/office/powerpoint/2010/main" val="1324298874"/>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F51BC-6D79-4873-9430-09E2C231DEF8}"/>
              </a:ext>
            </a:extLst>
          </p:cNvPr>
          <p:cNvSpPr>
            <a:spLocks noGrp="1"/>
          </p:cNvSpPr>
          <p:nvPr>
            <p:ph type="title"/>
          </p:nvPr>
        </p:nvSpPr>
        <p:spPr/>
        <p:txBody>
          <a:bodyPr/>
          <a:lstStyle/>
          <a:p>
            <a:r>
              <a:rPr lang="en-US" dirty="0"/>
              <a:t>N-95 Respirators</a:t>
            </a:r>
          </a:p>
        </p:txBody>
      </p:sp>
      <p:sp>
        <p:nvSpPr>
          <p:cNvPr id="4" name="Text Placeholder 3">
            <a:extLst>
              <a:ext uri="{FF2B5EF4-FFF2-40B4-BE49-F238E27FC236}">
                <a16:creationId xmlns:a16="http://schemas.microsoft.com/office/drawing/2014/main" id="{5B203CB7-5C0D-4D6B-8D05-06CBDE178684}"/>
              </a:ext>
            </a:extLst>
          </p:cNvPr>
          <p:cNvSpPr>
            <a:spLocks noGrp="1"/>
          </p:cNvSpPr>
          <p:nvPr>
            <p:ph type="body" idx="1"/>
          </p:nvPr>
        </p:nvSpPr>
        <p:spPr/>
        <p:txBody>
          <a:bodyPr/>
          <a:lstStyle/>
          <a:p>
            <a:r>
              <a:rPr lang="en-US" dirty="0"/>
              <a:t>Conventional Capacity:</a:t>
            </a:r>
          </a:p>
        </p:txBody>
      </p:sp>
      <p:sp>
        <p:nvSpPr>
          <p:cNvPr id="7" name="Text Placeholder 6">
            <a:extLst>
              <a:ext uri="{FF2B5EF4-FFF2-40B4-BE49-F238E27FC236}">
                <a16:creationId xmlns:a16="http://schemas.microsoft.com/office/drawing/2014/main" id="{805EC578-8B1D-48E4-A2B8-8FD07877AFEE}"/>
              </a:ext>
            </a:extLst>
          </p:cNvPr>
          <p:cNvSpPr>
            <a:spLocks noGrp="1"/>
          </p:cNvSpPr>
          <p:nvPr>
            <p:ph type="body" sz="half" idx="15"/>
          </p:nvPr>
        </p:nvSpPr>
        <p:spPr/>
        <p:txBody>
          <a:bodyPr/>
          <a:lstStyle/>
          <a:p>
            <a:pPr algn="l">
              <a:buFont typeface="Arial" panose="020B0604020202020204" pitchFamily="34" charset="0"/>
              <a:buChar char="•"/>
            </a:pPr>
            <a:r>
              <a:rPr lang="en-US" b="0" i="0" dirty="0">
                <a:effectLst/>
                <a:latin typeface="Open Sans"/>
              </a:rPr>
              <a:t>Implement just-in-time fit testing</a:t>
            </a:r>
          </a:p>
          <a:p>
            <a:pPr algn="l">
              <a:buFont typeface="Arial" panose="020B0604020202020204" pitchFamily="34" charset="0"/>
              <a:buChar char="•"/>
            </a:pPr>
            <a:r>
              <a:rPr lang="en-US" b="0" i="0" dirty="0">
                <a:effectLst/>
                <a:latin typeface="Open Sans"/>
              </a:rPr>
              <a:t>Limit respirators during training</a:t>
            </a:r>
          </a:p>
          <a:p>
            <a:pPr algn="l">
              <a:buFont typeface="Arial" panose="020B0604020202020204" pitchFamily="34" charset="0"/>
              <a:buChar char="•"/>
            </a:pPr>
            <a:r>
              <a:rPr lang="en-US" b="0" i="0" dirty="0">
                <a:effectLst/>
                <a:latin typeface="Open Sans"/>
              </a:rPr>
              <a:t>Implement qualitative fit testing</a:t>
            </a:r>
          </a:p>
          <a:p>
            <a:pPr algn="l">
              <a:buFont typeface="Arial" panose="020B0604020202020204" pitchFamily="34" charset="0"/>
              <a:buChar char="•"/>
            </a:pPr>
            <a:r>
              <a:rPr lang="en-US" b="0" i="0" dirty="0">
                <a:effectLst/>
                <a:latin typeface="Open Sans"/>
              </a:rPr>
              <a:t>Use alternatives to N95 respirators such as other </a:t>
            </a:r>
            <a:r>
              <a:rPr lang="en-US" b="0" i="0" u="sng" dirty="0">
                <a:effectLst/>
                <a:latin typeface="Open Sans"/>
                <a:hlinkClick r:id="rId2">
                  <a:extLst>
                    <a:ext uri="{A12FA001-AC4F-418D-AE19-62706E023703}">
                      <ahyp:hlinkClr xmlns:ahyp="http://schemas.microsoft.com/office/drawing/2018/hyperlinkcolor" val="tx"/>
                    </a:ext>
                  </a:extLst>
                </a:hlinkClick>
              </a:rPr>
              <a:t>filtering facepiece respirators</a:t>
            </a:r>
            <a:r>
              <a:rPr lang="en-US" b="0" i="0" dirty="0">
                <a:effectLst/>
                <a:latin typeface="Open Sans"/>
              </a:rPr>
              <a:t>, </a:t>
            </a:r>
            <a:r>
              <a:rPr lang="en-US" b="0" i="0" u="sng" dirty="0">
                <a:effectLst/>
                <a:latin typeface="Open Sans"/>
                <a:hlinkClick r:id="rId3">
                  <a:extLst>
                    <a:ext uri="{A12FA001-AC4F-418D-AE19-62706E023703}">
                      <ahyp:hlinkClr xmlns:ahyp="http://schemas.microsoft.com/office/drawing/2018/hyperlinkcolor" val="tx"/>
                    </a:ext>
                  </a:extLst>
                </a:hlinkClick>
              </a:rPr>
              <a:t>elastomeric respirators</a:t>
            </a:r>
            <a:r>
              <a:rPr lang="en-US" b="0" i="0" dirty="0">
                <a:effectLst/>
                <a:latin typeface="Open Sans"/>
              </a:rPr>
              <a:t>, and powered air purifying respirators</a:t>
            </a:r>
          </a:p>
          <a:p>
            <a:pPr algn="l">
              <a:buFont typeface="Arial" panose="020B0604020202020204" pitchFamily="34" charset="0"/>
              <a:buChar char="•"/>
            </a:pPr>
            <a:r>
              <a:rPr lang="en-US" b="0" i="0" u="sng" dirty="0">
                <a:effectLst/>
                <a:latin typeface="Open Sans"/>
                <a:hlinkClick r:id="rId4">
                  <a:extLst>
                    <a:ext uri="{A12FA001-AC4F-418D-AE19-62706E023703}">
                      <ahyp:hlinkClr xmlns:ahyp="http://schemas.microsoft.com/office/drawing/2018/hyperlinkcolor" val="tx"/>
                    </a:ext>
                  </a:extLst>
                </a:hlinkClick>
              </a:rPr>
              <a:t>Additional guidance</a:t>
            </a:r>
            <a:endParaRPr lang="en-US" b="0" i="0" dirty="0">
              <a:effectLst/>
              <a:latin typeface="Open Sans"/>
            </a:endParaRPr>
          </a:p>
          <a:p>
            <a:endParaRPr lang="en-US" dirty="0"/>
          </a:p>
        </p:txBody>
      </p:sp>
      <p:sp>
        <p:nvSpPr>
          <p:cNvPr id="5" name="Text Placeholder 4">
            <a:extLst>
              <a:ext uri="{FF2B5EF4-FFF2-40B4-BE49-F238E27FC236}">
                <a16:creationId xmlns:a16="http://schemas.microsoft.com/office/drawing/2014/main" id="{B446BA94-4283-4F54-AD45-14B9BCE45CD7}"/>
              </a:ext>
            </a:extLst>
          </p:cNvPr>
          <p:cNvSpPr>
            <a:spLocks noGrp="1"/>
          </p:cNvSpPr>
          <p:nvPr>
            <p:ph type="body" sz="quarter" idx="3"/>
          </p:nvPr>
        </p:nvSpPr>
        <p:spPr/>
        <p:txBody>
          <a:bodyPr/>
          <a:lstStyle/>
          <a:p>
            <a:r>
              <a:rPr lang="en-US" dirty="0"/>
              <a:t>Contingency Capacity:</a:t>
            </a:r>
          </a:p>
        </p:txBody>
      </p:sp>
      <p:sp>
        <p:nvSpPr>
          <p:cNvPr id="8" name="Text Placeholder 7">
            <a:extLst>
              <a:ext uri="{FF2B5EF4-FFF2-40B4-BE49-F238E27FC236}">
                <a16:creationId xmlns:a16="http://schemas.microsoft.com/office/drawing/2014/main" id="{C90D50F0-43B0-4550-934E-3800A4EC0596}"/>
              </a:ext>
            </a:extLst>
          </p:cNvPr>
          <p:cNvSpPr>
            <a:spLocks noGrp="1"/>
          </p:cNvSpPr>
          <p:nvPr>
            <p:ph type="body" sz="half" idx="16"/>
          </p:nvPr>
        </p:nvSpPr>
        <p:spPr/>
        <p:txBody>
          <a:bodyPr/>
          <a:lstStyle/>
          <a:p>
            <a:pPr algn="l">
              <a:buFont typeface="Arial" panose="020B0604020202020204" pitchFamily="34" charset="0"/>
              <a:buChar char="•"/>
            </a:pPr>
            <a:r>
              <a:rPr lang="en-US" b="0" i="0" dirty="0">
                <a:effectLst/>
                <a:latin typeface="Open Sans"/>
              </a:rPr>
              <a:t>Temporarily </a:t>
            </a:r>
            <a:r>
              <a:rPr lang="en-US" u="sng" dirty="0">
                <a:latin typeface="Open Sans"/>
              </a:rPr>
              <a:t>suspend annual fit testing</a:t>
            </a:r>
            <a:endParaRPr lang="en-US" b="0" i="0" dirty="0">
              <a:effectLst/>
              <a:latin typeface="Open Sans"/>
            </a:endParaRPr>
          </a:p>
          <a:p>
            <a:pPr algn="l">
              <a:buFont typeface="Arial" panose="020B0604020202020204" pitchFamily="34" charset="0"/>
              <a:buChar char="•"/>
            </a:pPr>
            <a:r>
              <a:rPr lang="en-US" b="0" i="0" dirty="0">
                <a:effectLst/>
                <a:latin typeface="Open Sans"/>
              </a:rPr>
              <a:t>Use N95 respirators beyond the manufacturer-designated shelf life for training and fit testing</a:t>
            </a:r>
          </a:p>
          <a:p>
            <a:pPr algn="l">
              <a:buFont typeface="Arial" panose="020B0604020202020204" pitchFamily="34" charset="0"/>
              <a:buChar char="•"/>
            </a:pPr>
            <a:r>
              <a:rPr lang="en-US" b="0" i="0" u="sng" dirty="0">
                <a:effectLst/>
                <a:latin typeface="Open Sans"/>
                <a:hlinkClick r:id="rId5">
                  <a:extLst>
                    <a:ext uri="{A12FA001-AC4F-418D-AE19-62706E023703}">
                      <ahyp:hlinkClr xmlns:ahyp="http://schemas.microsoft.com/office/drawing/2018/hyperlinkcolor" val="tx"/>
                    </a:ext>
                  </a:extLst>
                </a:hlinkClick>
              </a:rPr>
              <a:t>Extend the use</a:t>
            </a:r>
            <a:r>
              <a:rPr lang="en-US" b="0" i="0" dirty="0">
                <a:effectLst/>
                <a:latin typeface="Open Sans"/>
              </a:rPr>
              <a:t> of N95 respirators by wearing the same N95 for repeated close contact encounters with several different patients</a:t>
            </a:r>
          </a:p>
          <a:p>
            <a:pPr algn="l">
              <a:buFont typeface="Arial" panose="020B0604020202020204" pitchFamily="34" charset="0"/>
              <a:buChar char="•"/>
            </a:pPr>
            <a:r>
              <a:rPr lang="en-US" b="0" i="0" u="sng" dirty="0">
                <a:effectLst/>
                <a:latin typeface="Open Sans"/>
                <a:hlinkClick r:id="rId5">
                  <a:extLst>
                    <a:ext uri="{A12FA001-AC4F-418D-AE19-62706E023703}">
                      <ahyp:hlinkClr xmlns:ahyp="http://schemas.microsoft.com/office/drawing/2018/hyperlinkcolor" val="tx"/>
                    </a:ext>
                  </a:extLst>
                </a:hlinkClick>
              </a:rPr>
              <a:t>Additional guidance on contingency capacity strategies</a:t>
            </a:r>
            <a:endParaRPr lang="en-US" b="0" i="0" dirty="0">
              <a:effectLst/>
              <a:latin typeface="Open Sans"/>
            </a:endParaRPr>
          </a:p>
          <a:p>
            <a:pPr algn="l">
              <a:buFont typeface="Arial" panose="020B0604020202020204" pitchFamily="34" charset="0"/>
              <a:buChar char="•"/>
            </a:pPr>
            <a:r>
              <a:rPr lang="en-US" b="0" i="0" u="sng" dirty="0">
                <a:effectLst/>
                <a:latin typeface="Open Sans"/>
                <a:hlinkClick r:id="rId6">
                  <a:extLst>
                    <a:ext uri="{A12FA001-AC4F-418D-AE19-62706E023703}">
                      <ahyp:hlinkClr xmlns:ahyp="http://schemas.microsoft.com/office/drawing/2018/hyperlinkcolor" val="tx"/>
                    </a:ext>
                  </a:extLst>
                </a:hlinkClick>
              </a:rPr>
              <a:t>Additional guidance on extended use</a:t>
            </a:r>
            <a:endParaRPr lang="en-US" b="0" i="0" dirty="0">
              <a:effectLst/>
              <a:latin typeface="Open Sans"/>
            </a:endParaRPr>
          </a:p>
          <a:p>
            <a:endParaRPr lang="en-US" dirty="0"/>
          </a:p>
        </p:txBody>
      </p:sp>
      <p:sp>
        <p:nvSpPr>
          <p:cNvPr id="6" name="Text Placeholder 5">
            <a:extLst>
              <a:ext uri="{FF2B5EF4-FFF2-40B4-BE49-F238E27FC236}">
                <a16:creationId xmlns:a16="http://schemas.microsoft.com/office/drawing/2014/main" id="{DD1081F4-C7F7-48C3-8FA8-ED58186C3FB3}"/>
              </a:ext>
            </a:extLst>
          </p:cNvPr>
          <p:cNvSpPr>
            <a:spLocks noGrp="1"/>
          </p:cNvSpPr>
          <p:nvPr>
            <p:ph type="body" sz="quarter" idx="13"/>
          </p:nvPr>
        </p:nvSpPr>
        <p:spPr/>
        <p:txBody>
          <a:bodyPr/>
          <a:lstStyle/>
          <a:p>
            <a:r>
              <a:rPr lang="en-US" dirty="0"/>
              <a:t>Crisis Capacity:</a:t>
            </a:r>
          </a:p>
        </p:txBody>
      </p:sp>
      <p:sp>
        <p:nvSpPr>
          <p:cNvPr id="9" name="Text Placeholder 8">
            <a:extLst>
              <a:ext uri="{FF2B5EF4-FFF2-40B4-BE49-F238E27FC236}">
                <a16:creationId xmlns:a16="http://schemas.microsoft.com/office/drawing/2014/main" id="{94342E02-5F32-4306-AABE-25D0C9EC9CF4}"/>
              </a:ext>
            </a:extLst>
          </p:cNvPr>
          <p:cNvSpPr>
            <a:spLocks noGrp="1"/>
          </p:cNvSpPr>
          <p:nvPr>
            <p:ph type="body" sz="half" idx="17"/>
          </p:nvPr>
        </p:nvSpPr>
        <p:spPr/>
        <p:txBody>
          <a:bodyPr>
            <a:normAutofit fontScale="85000" lnSpcReduction="20000"/>
          </a:bodyPr>
          <a:lstStyle/>
          <a:p>
            <a:pPr algn="l">
              <a:buFont typeface="Arial" panose="020B0604020202020204" pitchFamily="34" charset="0"/>
              <a:buChar char="•"/>
            </a:pPr>
            <a:r>
              <a:rPr lang="en-US" b="0" i="0" dirty="0">
                <a:effectLst/>
                <a:latin typeface="Open Sans"/>
              </a:rPr>
              <a:t>Use respirators </a:t>
            </a:r>
            <a:r>
              <a:rPr lang="en-US" b="0" i="0" u="sng" dirty="0">
                <a:effectLst/>
                <a:latin typeface="Open Sans"/>
                <a:hlinkClick r:id="rId7">
                  <a:extLst>
                    <a:ext uri="{A12FA001-AC4F-418D-AE19-62706E023703}">
                      <ahyp:hlinkClr xmlns:ahyp="http://schemas.microsoft.com/office/drawing/2018/hyperlinkcolor" val="tx"/>
                    </a:ext>
                  </a:extLst>
                </a:hlinkClick>
              </a:rPr>
              <a:t>beyond the manufacturer designated shelf life</a:t>
            </a:r>
            <a:r>
              <a:rPr lang="en-US" b="0" i="0" dirty="0">
                <a:effectLst/>
                <a:latin typeface="Open Sans"/>
              </a:rPr>
              <a:t> for healthcare delivery</a:t>
            </a:r>
          </a:p>
          <a:p>
            <a:pPr algn="l">
              <a:buFont typeface="Arial" panose="020B0604020202020204" pitchFamily="34" charset="0"/>
              <a:buChar char="•"/>
            </a:pPr>
            <a:r>
              <a:rPr lang="en-US" b="0" i="0" dirty="0">
                <a:effectLst/>
                <a:latin typeface="Open Sans"/>
              </a:rPr>
              <a:t>Use respirators approved under </a:t>
            </a:r>
            <a:r>
              <a:rPr lang="en-US" b="0" i="0" u="sng" dirty="0">
                <a:effectLst/>
                <a:latin typeface="Open Sans"/>
                <a:hlinkClick r:id="rId8">
                  <a:extLst>
                    <a:ext uri="{A12FA001-AC4F-418D-AE19-62706E023703}">
                      <ahyp:hlinkClr xmlns:ahyp="http://schemas.microsoft.com/office/drawing/2018/hyperlinkcolor" val="tx"/>
                    </a:ext>
                  </a:extLst>
                </a:hlinkClick>
              </a:rPr>
              <a:t>standards used in other countries</a:t>
            </a:r>
            <a:endParaRPr lang="en-US" b="0" i="0" dirty="0">
              <a:effectLst/>
              <a:latin typeface="Open Sans"/>
            </a:endParaRPr>
          </a:p>
          <a:p>
            <a:pPr algn="l">
              <a:buFont typeface="Arial" panose="020B0604020202020204" pitchFamily="34" charset="0"/>
              <a:buChar char="•"/>
            </a:pPr>
            <a:r>
              <a:rPr lang="en-US" b="0" i="0" dirty="0">
                <a:effectLst/>
                <a:latin typeface="Open Sans"/>
              </a:rPr>
              <a:t>Implement </a:t>
            </a:r>
            <a:r>
              <a:rPr lang="en-US" b="0" i="0" u="sng" dirty="0">
                <a:effectLst/>
                <a:latin typeface="Open Sans"/>
                <a:hlinkClick r:id="rId9">
                  <a:extLst>
                    <a:ext uri="{A12FA001-AC4F-418D-AE19-62706E023703}">
                      <ahyp:hlinkClr xmlns:ahyp="http://schemas.microsoft.com/office/drawing/2018/hyperlinkcolor" val="tx"/>
                    </a:ext>
                  </a:extLst>
                </a:hlinkClick>
              </a:rPr>
              <a:t>limited re-use</a:t>
            </a:r>
            <a:r>
              <a:rPr lang="en-US" b="0" i="0" dirty="0">
                <a:effectLst/>
                <a:latin typeface="Open Sans"/>
              </a:rPr>
              <a:t> of N95 respirators. During times of crisis, it may be needed to practice limited re-use on top of extended use</a:t>
            </a:r>
          </a:p>
          <a:p>
            <a:pPr algn="l">
              <a:buFont typeface="Arial" panose="020B0604020202020204" pitchFamily="34" charset="0"/>
              <a:buChar char="•"/>
            </a:pPr>
            <a:r>
              <a:rPr lang="en-US" b="0" i="0" dirty="0">
                <a:effectLst/>
                <a:latin typeface="Open Sans"/>
              </a:rPr>
              <a:t>Use additional respirators </a:t>
            </a:r>
            <a:r>
              <a:rPr lang="en-US" b="0" i="0" u="sng" dirty="0">
                <a:effectLst/>
                <a:latin typeface="Open Sans"/>
                <a:hlinkClick r:id="rId7">
                  <a:extLst>
                    <a:ext uri="{A12FA001-AC4F-418D-AE19-62706E023703}">
                      <ahyp:hlinkClr xmlns:ahyp="http://schemas.microsoft.com/office/drawing/2018/hyperlinkcolor" val="tx"/>
                    </a:ext>
                  </a:extLst>
                </a:hlinkClick>
              </a:rPr>
              <a:t>beyond the manufacturer-designated shelf life</a:t>
            </a:r>
            <a:r>
              <a:rPr lang="en-US" b="0" i="0" dirty="0">
                <a:effectLst/>
                <a:latin typeface="Open Sans"/>
              </a:rPr>
              <a:t> that have not been evaluated by NIOSH</a:t>
            </a:r>
          </a:p>
          <a:p>
            <a:pPr algn="l">
              <a:buFont typeface="Arial" panose="020B0604020202020204" pitchFamily="34" charset="0"/>
              <a:buChar char="•"/>
            </a:pPr>
            <a:r>
              <a:rPr lang="en-US" b="0" i="0" dirty="0">
                <a:effectLst/>
                <a:latin typeface="Open Sans"/>
              </a:rPr>
              <a:t>Prioritize the use of N95 respirators and facemasks by activity</a:t>
            </a:r>
          </a:p>
          <a:p>
            <a:pPr algn="l">
              <a:buFont typeface="Arial" panose="020B0604020202020204" pitchFamily="34" charset="0"/>
              <a:buChar char="•"/>
            </a:pPr>
            <a:r>
              <a:rPr lang="en-US" b="0" i="0" u="sng" dirty="0">
                <a:effectLst/>
                <a:latin typeface="Open Sans"/>
                <a:hlinkClick r:id="rId9">
                  <a:extLst>
                    <a:ext uri="{A12FA001-AC4F-418D-AE19-62706E023703}">
                      <ahyp:hlinkClr xmlns:ahyp="http://schemas.microsoft.com/office/drawing/2018/hyperlinkcolor" val="tx"/>
                    </a:ext>
                  </a:extLst>
                </a:hlinkClick>
              </a:rPr>
              <a:t>Additional guidance on crisis capacity strategies</a:t>
            </a:r>
            <a:endParaRPr lang="en-US" b="0" i="0" dirty="0">
              <a:effectLst/>
              <a:latin typeface="Open Sans"/>
            </a:endParaRPr>
          </a:p>
          <a:p>
            <a:pPr algn="l">
              <a:buFont typeface="Arial" panose="020B0604020202020204" pitchFamily="34" charset="0"/>
              <a:buChar char="•"/>
            </a:pPr>
            <a:r>
              <a:rPr lang="en-US" b="0" i="0" u="sng" dirty="0">
                <a:effectLst/>
                <a:latin typeface="Open Sans"/>
                <a:hlinkClick r:id="rId6">
                  <a:extLst>
                    <a:ext uri="{A12FA001-AC4F-418D-AE19-62706E023703}">
                      <ahyp:hlinkClr xmlns:ahyp="http://schemas.microsoft.com/office/drawing/2018/hyperlinkcolor" val="tx"/>
                    </a:ext>
                  </a:extLst>
                </a:hlinkClick>
              </a:rPr>
              <a:t>Additional guidance on re-use</a:t>
            </a:r>
            <a:endParaRPr lang="en-US" b="0" i="0" dirty="0">
              <a:effectLst/>
              <a:latin typeface="Open Sans"/>
            </a:endParaRPr>
          </a:p>
          <a:p>
            <a:endParaRPr lang="en-US" dirty="0"/>
          </a:p>
        </p:txBody>
      </p:sp>
    </p:spTree>
    <p:extLst>
      <p:ext uri="{BB962C8B-B14F-4D97-AF65-F5344CB8AC3E}">
        <p14:creationId xmlns:p14="http://schemas.microsoft.com/office/powerpoint/2010/main" val="3383456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28768-CB50-4D0E-AD4C-F3D2452F2967}"/>
              </a:ext>
            </a:extLst>
          </p:cNvPr>
          <p:cNvSpPr>
            <a:spLocks noGrp="1"/>
          </p:cNvSpPr>
          <p:nvPr>
            <p:ph type="title"/>
          </p:nvPr>
        </p:nvSpPr>
        <p:spPr/>
        <p:txBody>
          <a:bodyPr/>
          <a:lstStyle/>
          <a:p>
            <a:r>
              <a:rPr lang="en-US" dirty="0"/>
              <a:t>Gowns</a:t>
            </a:r>
          </a:p>
        </p:txBody>
      </p:sp>
      <p:sp>
        <p:nvSpPr>
          <p:cNvPr id="3" name="Text Placeholder 2">
            <a:extLst>
              <a:ext uri="{FF2B5EF4-FFF2-40B4-BE49-F238E27FC236}">
                <a16:creationId xmlns:a16="http://schemas.microsoft.com/office/drawing/2014/main" id="{BE976C3D-D997-43E1-9C1D-E1AB3D6188EE}"/>
              </a:ext>
            </a:extLst>
          </p:cNvPr>
          <p:cNvSpPr>
            <a:spLocks noGrp="1"/>
          </p:cNvSpPr>
          <p:nvPr>
            <p:ph type="body" idx="1"/>
          </p:nvPr>
        </p:nvSpPr>
        <p:spPr/>
        <p:txBody>
          <a:bodyPr/>
          <a:lstStyle/>
          <a:p>
            <a:r>
              <a:rPr lang="en-US" dirty="0"/>
              <a:t>Conventional Capacity:</a:t>
            </a:r>
          </a:p>
        </p:txBody>
      </p:sp>
      <p:sp>
        <p:nvSpPr>
          <p:cNvPr id="4" name="Text Placeholder 3">
            <a:extLst>
              <a:ext uri="{FF2B5EF4-FFF2-40B4-BE49-F238E27FC236}">
                <a16:creationId xmlns:a16="http://schemas.microsoft.com/office/drawing/2014/main" id="{53F286FE-2DA2-4802-BD96-DD88DFB8972E}"/>
              </a:ext>
            </a:extLst>
          </p:cNvPr>
          <p:cNvSpPr>
            <a:spLocks noGrp="1"/>
          </p:cNvSpPr>
          <p:nvPr>
            <p:ph type="body" sz="half" idx="15"/>
          </p:nvPr>
        </p:nvSpPr>
        <p:spPr/>
        <p:txBody>
          <a:bodyPr/>
          <a:lstStyle/>
          <a:p>
            <a:pPr algn="l">
              <a:buFont typeface="Arial" panose="020B0604020202020204" pitchFamily="34" charset="0"/>
              <a:buChar char="•"/>
            </a:pPr>
            <a:r>
              <a:rPr lang="en-US" b="0" i="0" dirty="0">
                <a:effectLst/>
                <a:latin typeface="Open Sans"/>
              </a:rPr>
              <a:t>Use </a:t>
            </a:r>
            <a:r>
              <a:rPr lang="en-US" b="0" i="0" u="sng" dirty="0">
                <a:effectLst/>
                <a:latin typeface="Open Sans"/>
                <a:hlinkClick r:id="rId2">
                  <a:extLst>
                    <a:ext uri="{A12FA001-AC4F-418D-AE19-62706E023703}">
                      <ahyp:hlinkClr xmlns:ahyp="http://schemas.microsoft.com/office/drawing/2018/hyperlinkcolor" val="tx"/>
                    </a:ext>
                  </a:extLst>
                </a:hlinkClick>
              </a:rPr>
              <a:t>isolation gown alternatives</a:t>
            </a:r>
            <a:r>
              <a:rPr lang="en-US" b="0" i="0" dirty="0">
                <a:effectLst/>
                <a:latin typeface="Open Sans"/>
              </a:rPr>
              <a:t> that offer equivalent or higher protection</a:t>
            </a:r>
          </a:p>
          <a:p>
            <a:pPr algn="l">
              <a:buFont typeface="Arial" panose="020B0604020202020204" pitchFamily="34" charset="0"/>
              <a:buChar char="•"/>
            </a:pPr>
            <a:r>
              <a:rPr lang="en-US" b="0" i="0" u="sng" dirty="0">
                <a:effectLst/>
                <a:latin typeface="Open Sans"/>
                <a:hlinkClick r:id="rId3">
                  <a:extLst>
                    <a:ext uri="{A12FA001-AC4F-418D-AE19-62706E023703}">
                      <ahyp:hlinkClr xmlns:ahyp="http://schemas.microsoft.com/office/drawing/2018/hyperlinkcolor" val="tx"/>
                    </a:ext>
                  </a:extLst>
                </a:hlinkClick>
              </a:rPr>
              <a:t>Additional guidance</a:t>
            </a:r>
            <a:endParaRPr lang="en-US" b="0" i="0" dirty="0">
              <a:effectLst/>
              <a:latin typeface="Open Sans"/>
            </a:endParaRPr>
          </a:p>
          <a:p>
            <a:endParaRPr lang="en-US" dirty="0"/>
          </a:p>
        </p:txBody>
      </p:sp>
      <p:sp>
        <p:nvSpPr>
          <p:cNvPr id="5" name="Text Placeholder 4">
            <a:extLst>
              <a:ext uri="{FF2B5EF4-FFF2-40B4-BE49-F238E27FC236}">
                <a16:creationId xmlns:a16="http://schemas.microsoft.com/office/drawing/2014/main" id="{0A7448FE-A4C6-41D1-A78A-04C8405AF930}"/>
              </a:ext>
            </a:extLst>
          </p:cNvPr>
          <p:cNvSpPr>
            <a:spLocks noGrp="1"/>
          </p:cNvSpPr>
          <p:nvPr>
            <p:ph type="body" sz="quarter" idx="3"/>
          </p:nvPr>
        </p:nvSpPr>
        <p:spPr/>
        <p:txBody>
          <a:bodyPr/>
          <a:lstStyle/>
          <a:p>
            <a:r>
              <a:rPr lang="en-US" dirty="0"/>
              <a:t>Contingency Capacity:</a:t>
            </a:r>
          </a:p>
        </p:txBody>
      </p:sp>
      <p:sp>
        <p:nvSpPr>
          <p:cNvPr id="6" name="Text Placeholder 5">
            <a:extLst>
              <a:ext uri="{FF2B5EF4-FFF2-40B4-BE49-F238E27FC236}">
                <a16:creationId xmlns:a16="http://schemas.microsoft.com/office/drawing/2014/main" id="{1B05A327-CE27-4272-820D-B6E2926CBB19}"/>
              </a:ext>
            </a:extLst>
          </p:cNvPr>
          <p:cNvSpPr>
            <a:spLocks noGrp="1"/>
          </p:cNvSpPr>
          <p:nvPr>
            <p:ph type="body" sz="half" idx="16"/>
          </p:nvPr>
        </p:nvSpPr>
        <p:spPr/>
        <p:txBody>
          <a:bodyPr/>
          <a:lstStyle/>
          <a:p>
            <a:pPr algn="l">
              <a:buFont typeface="Arial" panose="020B0604020202020204" pitchFamily="34" charset="0"/>
              <a:buChar char="•"/>
            </a:pPr>
            <a:r>
              <a:rPr lang="en-US" b="0" i="0" dirty="0">
                <a:effectLst/>
                <a:latin typeface="Open Sans"/>
              </a:rPr>
              <a:t>Shift gown use toward cloth isolation gowns</a:t>
            </a:r>
          </a:p>
          <a:p>
            <a:pPr algn="l">
              <a:buFont typeface="Arial" panose="020B0604020202020204" pitchFamily="34" charset="0"/>
              <a:buChar char="•"/>
            </a:pPr>
            <a:r>
              <a:rPr lang="en-US" b="0" i="0" dirty="0">
                <a:effectLst/>
                <a:latin typeface="Open Sans"/>
              </a:rPr>
              <a:t>Consider the use of </a:t>
            </a:r>
            <a:r>
              <a:rPr lang="en-US" b="0" i="0" u="sng" dirty="0">
                <a:effectLst/>
                <a:latin typeface="Open Sans"/>
                <a:hlinkClick r:id="rId4">
                  <a:extLst>
                    <a:ext uri="{A12FA001-AC4F-418D-AE19-62706E023703}">
                      <ahyp:hlinkClr xmlns:ahyp="http://schemas.microsoft.com/office/drawing/2018/hyperlinkcolor" val="tx"/>
                    </a:ext>
                  </a:extLst>
                </a:hlinkClick>
              </a:rPr>
              <a:t>coveralls</a:t>
            </a:r>
            <a:endParaRPr lang="en-US" b="0" i="0" dirty="0">
              <a:effectLst/>
              <a:latin typeface="Open Sans"/>
            </a:endParaRPr>
          </a:p>
          <a:p>
            <a:pPr algn="l">
              <a:buFont typeface="Arial" panose="020B0604020202020204" pitchFamily="34" charset="0"/>
              <a:buChar char="•"/>
            </a:pPr>
            <a:r>
              <a:rPr lang="en-US" b="0" i="0" dirty="0">
                <a:effectLst/>
                <a:latin typeface="Open Sans"/>
              </a:rPr>
              <a:t>Use gowns beyond the manufacturer-designated shelf life for training</a:t>
            </a:r>
          </a:p>
          <a:p>
            <a:pPr algn="l">
              <a:buFont typeface="Arial" panose="020B0604020202020204" pitchFamily="34" charset="0"/>
              <a:buChar char="•"/>
            </a:pPr>
            <a:r>
              <a:rPr lang="en-US" b="0" i="0" dirty="0">
                <a:effectLst/>
                <a:latin typeface="Open Sans"/>
              </a:rPr>
              <a:t>Use </a:t>
            </a:r>
            <a:r>
              <a:rPr lang="en-US" b="0" i="0" u="sng" dirty="0">
                <a:effectLst/>
                <a:latin typeface="Open Sans"/>
                <a:hlinkClick r:id="rId2">
                  <a:extLst>
                    <a:ext uri="{A12FA001-AC4F-418D-AE19-62706E023703}">
                      <ahyp:hlinkClr xmlns:ahyp="http://schemas.microsoft.com/office/drawing/2018/hyperlinkcolor" val="tx"/>
                    </a:ext>
                  </a:extLst>
                </a:hlinkClick>
              </a:rPr>
              <a:t>gowns or coveralls conforming to international standards</a:t>
            </a:r>
            <a:endParaRPr lang="en-US" b="0" i="0" dirty="0">
              <a:effectLst/>
              <a:latin typeface="Open Sans"/>
            </a:endParaRPr>
          </a:p>
          <a:p>
            <a:pPr algn="l">
              <a:buFont typeface="Arial" panose="020B0604020202020204" pitchFamily="34" charset="0"/>
              <a:buChar char="•"/>
            </a:pPr>
            <a:r>
              <a:rPr lang="en-US" b="0" i="0" u="sng" dirty="0">
                <a:effectLst/>
                <a:latin typeface="Open Sans"/>
                <a:hlinkClick r:id="rId5">
                  <a:extLst>
                    <a:ext uri="{A12FA001-AC4F-418D-AE19-62706E023703}">
                      <ahyp:hlinkClr xmlns:ahyp="http://schemas.microsoft.com/office/drawing/2018/hyperlinkcolor" val="tx"/>
                    </a:ext>
                  </a:extLst>
                </a:hlinkClick>
              </a:rPr>
              <a:t>Additional guidance</a:t>
            </a:r>
            <a:endParaRPr lang="en-US" b="0" i="0" dirty="0">
              <a:effectLst/>
              <a:latin typeface="Open Sans"/>
            </a:endParaRPr>
          </a:p>
          <a:p>
            <a:endParaRPr lang="en-US" dirty="0"/>
          </a:p>
        </p:txBody>
      </p:sp>
      <p:sp>
        <p:nvSpPr>
          <p:cNvPr id="7" name="Text Placeholder 6">
            <a:extLst>
              <a:ext uri="{FF2B5EF4-FFF2-40B4-BE49-F238E27FC236}">
                <a16:creationId xmlns:a16="http://schemas.microsoft.com/office/drawing/2014/main" id="{0EC9AE97-113B-44C9-B09B-AB0532B2799A}"/>
              </a:ext>
            </a:extLst>
          </p:cNvPr>
          <p:cNvSpPr>
            <a:spLocks noGrp="1"/>
          </p:cNvSpPr>
          <p:nvPr>
            <p:ph type="body" sz="quarter" idx="13"/>
          </p:nvPr>
        </p:nvSpPr>
        <p:spPr/>
        <p:txBody>
          <a:bodyPr/>
          <a:lstStyle/>
          <a:p>
            <a:r>
              <a:rPr lang="en-US" dirty="0"/>
              <a:t>Crisis Capacity:</a:t>
            </a:r>
          </a:p>
        </p:txBody>
      </p:sp>
      <p:sp>
        <p:nvSpPr>
          <p:cNvPr id="8" name="Text Placeholder 7">
            <a:extLst>
              <a:ext uri="{FF2B5EF4-FFF2-40B4-BE49-F238E27FC236}">
                <a16:creationId xmlns:a16="http://schemas.microsoft.com/office/drawing/2014/main" id="{64460ECC-62BF-45A1-8D79-E32797747F33}"/>
              </a:ext>
            </a:extLst>
          </p:cNvPr>
          <p:cNvSpPr>
            <a:spLocks noGrp="1"/>
          </p:cNvSpPr>
          <p:nvPr>
            <p:ph type="body" sz="half" idx="17"/>
          </p:nvPr>
        </p:nvSpPr>
        <p:spPr/>
        <p:txBody>
          <a:bodyPr/>
          <a:lstStyle/>
          <a:p>
            <a:pPr algn="l">
              <a:buFont typeface="Arial" panose="020B0604020202020204" pitchFamily="34" charset="0"/>
              <a:buChar char="•"/>
            </a:pPr>
            <a:r>
              <a:rPr lang="en-US" b="0" i="0" dirty="0">
                <a:effectLst/>
                <a:latin typeface="Open Sans"/>
              </a:rPr>
              <a:t>Extend the use of isolation gowns</a:t>
            </a:r>
          </a:p>
          <a:p>
            <a:pPr algn="l">
              <a:buFont typeface="Arial" panose="020B0604020202020204" pitchFamily="34" charset="0"/>
              <a:buChar char="•"/>
            </a:pPr>
            <a:r>
              <a:rPr lang="en-US" b="0" i="0" dirty="0">
                <a:effectLst/>
                <a:latin typeface="Open Sans"/>
              </a:rPr>
              <a:t>Re-use cloth isolation gowns</a:t>
            </a:r>
          </a:p>
          <a:p>
            <a:pPr algn="l">
              <a:buFont typeface="Arial" panose="020B0604020202020204" pitchFamily="34" charset="0"/>
              <a:buChar char="•"/>
            </a:pPr>
            <a:r>
              <a:rPr lang="en-US" b="0" i="0" dirty="0">
                <a:effectLst/>
                <a:latin typeface="Open Sans"/>
              </a:rPr>
              <a:t>Prioritize gowns for activities where splashes and sprays are anticipated and during high-contact patient care</a:t>
            </a:r>
          </a:p>
          <a:p>
            <a:pPr algn="l"/>
            <a:r>
              <a:rPr lang="en-US" b="0" i="1" dirty="0">
                <a:effectLst/>
                <a:latin typeface="Open Sans"/>
              </a:rPr>
              <a:t>When no gowns are available:</a:t>
            </a:r>
            <a:endParaRPr lang="en-US" b="0" i="0" dirty="0">
              <a:effectLst/>
              <a:latin typeface="Open Sans"/>
            </a:endParaRPr>
          </a:p>
          <a:p>
            <a:pPr algn="l">
              <a:buFont typeface="Arial" panose="020B0604020202020204" pitchFamily="34" charset="0"/>
              <a:buChar char="•"/>
            </a:pPr>
            <a:r>
              <a:rPr lang="en-US" b="0" i="0" dirty="0">
                <a:effectLst/>
                <a:latin typeface="Open Sans"/>
              </a:rPr>
              <a:t>Consider using gown alternatives that have not been evaluated as effective</a:t>
            </a:r>
          </a:p>
          <a:p>
            <a:pPr algn="l">
              <a:buFont typeface="Arial" panose="020B0604020202020204" pitchFamily="34" charset="0"/>
              <a:buChar char="•"/>
            </a:pPr>
            <a:r>
              <a:rPr lang="en-US" b="0" i="0" u="sng" dirty="0">
                <a:effectLst/>
                <a:latin typeface="Open Sans"/>
                <a:hlinkClick r:id="rId6">
                  <a:extLst>
                    <a:ext uri="{A12FA001-AC4F-418D-AE19-62706E023703}">
                      <ahyp:hlinkClr xmlns:ahyp="http://schemas.microsoft.com/office/drawing/2018/hyperlinkcolor" val="tx"/>
                    </a:ext>
                  </a:extLst>
                </a:hlinkClick>
              </a:rPr>
              <a:t>Additional guidance</a:t>
            </a:r>
            <a:endParaRPr lang="en-US" b="0" i="0" dirty="0">
              <a:effectLst/>
              <a:latin typeface="Open Sans"/>
            </a:endParaRPr>
          </a:p>
          <a:p>
            <a:endParaRPr lang="en-US" dirty="0"/>
          </a:p>
        </p:txBody>
      </p:sp>
    </p:spTree>
    <p:extLst>
      <p:ext uri="{BB962C8B-B14F-4D97-AF65-F5344CB8AC3E}">
        <p14:creationId xmlns:p14="http://schemas.microsoft.com/office/powerpoint/2010/main" val="1718238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6A34F-813D-4C86-95AA-555219670B30}"/>
              </a:ext>
            </a:extLst>
          </p:cNvPr>
          <p:cNvSpPr>
            <a:spLocks noGrp="1"/>
          </p:cNvSpPr>
          <p:nvPr>
            <p:ph type="title"/>
          </p:nvPr>
        </p:nvSpPr>
        <p:spPr/>
        <p:txBody>
          <a:bodyPr/>
          <a:lstStyle/>
          <a:p>
            <a:r>
              <a:rPr lang="en-US" dirty="0"/>
              <a:t>Eye Protection</a:t>
            </a:r>
          </a:p>
        </p:txBody>
      </p:sp>
      <p:sp>
        <p:nvSpPr>
          <p:cNvPr id="3" name="Text Placeholder 2">
            <a:extLst>
              <a:ext uri="{FF2B5EF4-FFF2-40B4-BE49-F238E27FC236}">
                <a16:creationId xmlns:a16="http://schemas.microsoft.com/office/drawing/2014/main" id="{BCCA5449-0303-4C32-97C4-093111911FFF}"/>
              </a:ext>
            </a:extLst>
          </p:cNvPr>
          <p:cNvSpPr>
            <a:spLocks noGrp="1"/>
          </p:cNvSpPr>
          <p:nvPr>
            <p:ph type="body" idx="1"/>
          </p:nvPr>
        </p:nvSpPr>
        <p:spPr/>
        <p:txBody>
          <a:bodyPr/>
          <a:lstStyle/>
          <a:p>
            <a:r>
              <a:rPr lang="en-US" dirty="0"/>
              <a:t>Conventional Capacity:</a:t>
            </a:r>
          </a:p>
        </p:txBody>
      </p:sp>
      <p:sp>
        <p:nvSpPr>
          <p:cNvPr id="4" name="Text Placeholder 3">
            <a:extLst>
              <a:ext uri="{FF2B5EF4-FFF2-40B4-BE49-F238E27FC236}">
                <a16:creationId xmlns:a16="http://schemas.microsoft.com/office/drawing/2014/main" id="{AAF7332A-38EA-4D40-B573-644624850871}"/>
              </a:ext>
            </a:extLst>
          </p:cNvPr>
          <p:cNvSpPr>
            <a:spLocks noGrp="1"/>
          </p:cNvSpPr>
          <p:nvPr>
            <p:ph type="body" sz="half" idx="15"/>
          </p:nvPr>
        </p:nvSpPr>
        <p:spPr/>
        <p:txBody>
          <a:bodyPr/>
          <a:lstStyle/>
          <a:p>
            <a:pPr algn="l">
              <a:buFont typeface="Arial" panose="020B0604020202020204" pitchFamily="34" charset="0"/>
              <a:buChar char="•"/>
            </a:pPr>
            <a:r>
              <a:rPr lang="en-US" b="0" i="0" dirty="0">
                <a:effectLst/>
                <a:latin typeface="Open Sans"/>
              </a:rPr>
              <a:t>Use eye protection according to product labeling and local, state, and federal requirements</a:t>
            </a:r>
          </a:p>
          <a:p>
            <a:pPr algn="l">
              <a:buFont typeface="Arial" panose="020B0604020202020204" pitchFamily="34" charset="0"/>
              <a:buChar char="•"/>
            </a:pPr>
            <a:r>
              <a:rPr lang="en-US" b="0" i="0" u="sng" dirty="0">
                <a:effectLst/>
                <a:latin typeface="Open Sans"/>
                <a:hlinkClick r:id="rId2">
                  <a:extLst>
                    <a:ext uri="{A12FA001-AC4F-418D-AE19-62706E023703}">
                      <ahyp:hlinkClr xmlns:ahyp="http://schemas.microsoft.com/office/drawing/2018/hyperlinkcolor" val="tx"/>
                    </a:ext>
                  </a:extLst>
                </a:hlinkClick>
              </a:rPr>
              <a:t>Additional guidance</a:t>
            </a:r>
            <a:endParaRPr lang="en-US" b="0" i="0" dirty="0">
              <a:effectLst/>
              <a:latin typeface="Open Sans"/>
            </a:endParaRPr>
          </a:p>
          <a:p>
            <a:endParaRPr lang="en-US" dirty="0"/>
          </a:p>
        </p:txBody>
      </p:sp>
      <p:sp>
        <p:nvSpPr>
          <p:cNvPr id="5" name="Text Placeholder 4">
            <a:extLst>
              <a:ext uri="{FF2B5EF4-FFF2-40B4-BE49-F238E27FC236}">
                <a16:creationId xmlns:a16="http://schemas.microsoft.com/office/drawing/2014/main" id="{6AC1BB89-144E-4154-AAD9-C7FE37AC8D32}"/>
              </a:ext>
            </a:extLst>
          </p:cNvPr>
          <p:cNvSpPr>
            <a:spLocks noGrp="1"/>
          </p:cNvSpPr>
          <p:nvPr>
            <p:ph type="body" sz="quarter" idx="3"/>
          </p:nvPr>
        </p:nvSpPr>
        <p:spPr/>
        <p:txBody>
          <a:bodyPr/>
          <a:lstStyle/>
          <a:p>
            <a:r>
              <a:rPr lang="en-US" dirty="0"/>
              <a:t>Contingency Capacity:</a:t>
            </a:r>
          </a:p>
        </p:txBody>
      </p:sp>
      <p:sp>
        <p:nvSpPr>
          <p:cNvPr id="6" name="Text Placeholder 5">
            <a:extLst>
              <a:ext uri="{FF2B5EF4-FFF2-40B4-BE49-F238E27FC236}">
                <a16:creationId xmlns:a16="http://schemas.microsoft.com/office/drawing/2014/main" id="{E60A7D91-A210-4986-9048-F781BB05FC73}"/>
              </a:ext>
            </a:extLst>
          </p:cNvPr>
          <p:cNvSpPr>
            <a:spLocks noGrp="1"/>
          </p:cNvSpPr>
          <p:nvPr>
            <p:ph type="body" sz="half" idx="16"/>
          </p:nvPr>
        </p:nvSpPr>
        <p:spPr/>
        <p:txBody>
          <a:bodyPr/>
          <a:lstStyle/>
          <a:p>
            <a:pPr algn="l">
              <a:buFont typeface="Arial" panose="020B0604020202020204" pitchFamily="34" charset="0"/>
              <a:buChar char="•"/>
            </a:pPr>
            <a:r>
              <a:rPr lang="en-US" b="0" i="0" dirty="0">
                <a:effectLst/>
                <a:latin typeface="Open Sans"/>
              </a:rPr>
              <a:t>Shift eye protection supplies from disposable to re-usable devices</a:t>
            </a:r>
          </a:p>
          <a:p>
            <a:pPr algn="l">
              <a:buFont typeface="Arial" panose="020B0604020202020204" pitchFamily="34" charset="0"/>
              <a:buChar char="•"/>
            </a:pPr>
            <a:r>
              <a:rPr lang="en-US" b="0" i="0" dirty="0">
                <a:effectLst/>
                <a:latin typeface="Open Sans"/>
              </a:rPr>
              <a:t>Extend the use of eye protection</a:t>
            </a:r>
          </a:p>
          <a:p>
            <a:pPr algn="l">
              <a:buFont typeface="Arial" panose="020B0604020202020204" pitchFamily="34" charset="0"/>
              <a:buChar char="•"/>
            </a:pPr>
            <a:r>
              <a:rPr lang="en-US" b="0" i="0" u="sng" dirty="0">
                <a:effectLst/>
                <a:latin typeface="Open Sans"/>
                <a:hlinkClick r:id="rId3">
                  <a:extLst>
                    <a:ext uri="{A12FA001-AC4F-418D-AE19-62706E023703}">
                      <ahyp:hlinkClr xmlns:ahyp="http://schemas.microsoft.com/office/drawing/2018/hyperlinkcolor" val="tx"/>
                    </a:ext>
                  </a:extLst>
                </a:hlinkClick>
              </a:rPr>
              <a:t>Additional guidance</a:t>
            </a:r>
            <a:endParaRPr lang="en-US" b="0" i="0" dirty="0">
              <a:effectLst/>
              <a:latin typeface="Open Sans"/>
            </a:endParaRPr>
          </a:p>
          <a:p>
            <a:endParaRPr lang="en-US" dirty="0"/>
          </a:p>
        </p:txBody>
      </p:sp>
      <p:sp>
        <p:nvSpPr>
          <p:cNvPr id="7" name="Text Placeholder 6">
            <a:extLst>
              <a:ext uri="{FF2B5EF4-FFF2-40B4-BE49-F238E27FC236}">
                <a16:creationId xmlns:a16="http://schemas.microsoft.com/office/drawing/2014/main" id="{6996B507-30BF-42AA-918F-460B692B05A9}"/>
              </a:ext>
            </a:extLst>
          </p:cNvPr>
          <p:cNvSpPr>
            <a:spLocks noGrp="1"/>
          </p:cNvSpPr>
          <p:nvPr>
            <p:ph type="body" sz="quarter" idx="13"/>
          </p:nvPr>
        </p:nvSpPr>
        <p:spPr/>
        <p:txBody>
          <a:bodyPr/>
          <a:lstStyle/>
          <a:p>
            <a:r>
              <a:rPr lang="en-US" dirty="0"/>
              <a:t>Crisis Capacity:</a:t>
            </a:r>
          </a:p>
        </p:txBody>
      </p:sp>
      <p:sp>
        <p:nvSpPr>
          <p:cNvPr id="8" name="Text Placeholder 7">
            <a:extLst>
              <a:ext uri="{FF2B5EF4-FFF2-40B4-BE49-F238E27FC236}">
                <a16:creationId xmlns:a16="http://schemas.microsoft.com/office/drawing/2014/main" id="{C6F82CFF-4618-4FE6-A9C6-5345255ED066}"/>
              </a:ext>
            </a:extLst>
          </p:cNvPr>
          <p:cNvSpPr>
            <a:spLocks noGrp="1"/>
          </p:cNvSpPr>
          <p:nvPr>
            <p:ph type="body" sz="half" idx="17"/>
          </p:nvPr>
        </p:nvSpPr>
        <p:spPr/>
        <p:txBody>
          <a:bodyPr/>
          <a:lstStyle/>
          <a:p>
            <a:pPr algn="l">
              <a:buFont typeface="Arial" panose="020B0604020202020204" pitchFamily="34" charset="0"/>
              <a:buChar char="•"/>
            </a:pPr>
            <a:r>
              <a:rPr lang="en-US" b="0" i="0" dirty="0">
                <a:effectLst/>
                <a:latin typeface="Open Sans"/>
              </a:rPr>
              <a:t>Use eye protection devices beyond the manufacturer-designated shelf life</a:t>
            </a:r>
          </a:p>
          <a:p>
            <a:pPr algn="l">
              <a:buFont typeface="Arial" panose="020B0604020202020204" pitchFamily="34" charset="0"/>
              <a:buChar char="•"/>
            </a:pPr>
            <a:r>
              <a:rPr lang="en-US" b="0" i="0" dirty="0">
                <a:effectLst/>
                <a:latin typeface="Open Sans"/>
              </a:rPr>
              <a:t>Prioritize eye protection for activities where splashes and sprays are anticipated or prolonged face-to-face or close contact is unavoidable</a:t>
            </a:r>
          </a:p>
          <a:p>
            <a:pPr algn="l">
              <a:buFont typeface="Arial" panose="020B0604020202020204" pitchFamily="34" charset="0"/>
              <a:buChar char="•"/>
            </a:pPr>
            <a:r>
              <a:rPr lang="en-US" b="0" i="0" dirty="0">
                <a:effectLst/>
                <a:latin typeface="Open Sans"/>
              </a:rPr>
              <a:t>Consider using safety glasses that cover the sides of eyes</a:t>
            </a:r>
          </a:p>
          <a:p>
            <a:pPr algn="l">
              <a:buFont typeface="Arial" panose="020B0604020202020204" pitchFamily="34" charset="0"/>
              <a:buChar char="•"/>
            </a:pPr>
            <a:r>
              <a:rPr lang="en-US" b="0" i="0" u="sng" dirty="0">
                <a:effectLst/>
                <a:latin typeface="Open Sans"/>
                <a:hlinkClick r:id="rId4">
                  <a:extLst>
                    <a:ext uri="{A12FA001-AC4F-418D-AE19-62706E023703}">
                      <ahyp:hlinkClr xmlns:ahyp="http://schemas.microsoft.com/office/drawing/2018/hyperlinkcolor" val="tx"/>
                    </a:ext>
                  </a:extLst>
                </a:hlinkClick>
              </a:rPr>
              <a:t>Additional guidance</a:t>
            </a:r>
            <a:endParaRPr lang="en-US" b="0" i="0" dirty="0">
              <a:effectLst/>
              <a:latin typeface="Open Sans"/>
            </a:endParaRPr>
          </a:p>
          <a:p>
            <a:endParaRPr lang="en-US" dirty="0"/>
          </a:p>
        </p:txBody>
      </p:sp>
    </p:spTree>
    <p:extLst>
      <p:ext uri="{BB962C8B-B14F-4D97-AF65-F5344CB8AC3E}">
        <p14:creationId xmlns:p14="http://schemas.microsoft.com/office/powerpoint/2010/main" val="4223367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 name="Picture 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8" name="Picture 1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9" name="Oval 1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0" name="Picture 1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1" name="Picture 1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2" name="Rectangle 1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3" name="Rectangle 21">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2EBD0E-7ED4-4105-8ACF-55CB0F52EE48}"/>
              </a:ext>
            </a:extLst>
          </p:cNvPr>
          <p:cNvSpPr>
            <a:spLocks noGrp="1"/>
          </p:cNvSpPr>
          <p:nvPr>
            <p:ph type="title"/>
          </p:nvPr>
        </p:nvSpPr>
        <p:spPr>
          <a:xfrm>
            <a:off x="648930" y="629266"/>
            <a:ext cx="6188190" cy="1622321"/>
          </a:xfrm>
        </p:spPr>
        <p:txBody>
          <a:bodyPr vert="horz" lIns="91440" tIns="45720" rIns="91440" bIns="45720" rtlCol="0" anchor="t">
            <a:normAutofit/>
          </a:bodyPr>
          <a:lstStyle/>
          <a:p>
            <a:r>
              <a:rPr lang="en-US" b="0" i="0" kern="1200">
                <a:solidFill>
                  <a:srgbClr val="EBEBEB"/>
                </a:solidFill>
                <a:latin typeface="+mj-lt"/>
                <a:ea typeface="+mj-ea"/>
                <a:cs typeface="+mj-cs"/>
              </a:rPr>
              <a:t>PPE Disposal</a:t>
            </a:r>
          </a:p>
        </p:txBody>
      </p:sp>
      <p:sp>
        <p:nvSpPr>
          <p:cNvPr id="44"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45" name="Freeform: Shape 25">
            <a:extLst>
              <a:ext uri="{FF2B5EF4-FFF2-40B4-BE49-F238E27FC236}">
                <a16:creationId xmlns:a16="http://schemas.microsoft.com/office/drawing/2014/main" id="{AC3BF0FA-36FA-4CE9-840E-F7C3A8F16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81796" y="947378"/>
            <a:ext cx="6858001" cy="4963245"/>
          </a:xfrm>
          <a:custGeom>
            <a:avLst/>
            <a:gdLst>
              <a:gd name="connsiteX0" fmla="*/ 6858001 w 6858001"/>
              <a:gd name="connsiteY0" fmla="*/ 1177 h 4963245"/>
              <a:gd name="connsiteX1" fmla="*/ 6858001 w 6858001"/>
              <a:gd name="connsiteY1" fmla="*/ 1344715 h 4963245"/>
              <a:gd name="connsiteX2" fmla="*/ 6858000 w 6858001"/>
              <a:gd name="connsiteY2" fmla="*/ 1344715 h 4963245"/>
              <a:gd name="connsiteX3" fmla="*/ 6858000 w 6858001"/>
              <a:gd name="connsiteY3" fmla="*/ 4963245 h 4963245"/>
              <a:gd name="connsiteX4" fmla="*/ 0 w 6858001"/>
              <a:gd name="connsiteY4" fmla="*/ 4963244 h 4963245"/>
              <a:gd name="connsiteX5" fmla="*/ 0 w 6858001"/>
              <a:gd name="connsiteY5" fmla="*/ 900697 h 4963245"/>
              <a:gd name="connsiteX6" fmla="*/ 1 w 6858001"/>
              <a:gd name="connsiteY6" fmla="*/ 900697 h 4963245"/>
              <a:gd name="connsiteX7" fmla="*/ 1 w 6858001"/>
              <a:gd name="connsiteY7" fmla="*/ 0 h 4963245"/>
              <a:gd name="connsiteX8" fmla="*/ 40463 w 6858001"/>
              <a:gd name="connsiteY8" fmla="*/ 5883 h 4963245"/>
              <a:gd name="connsiteX9" fmla="*/ 159107 w 6858001"/>
              <a:gd name="connsiteY9" fmla="*/ 23196 h 4963245"/>
              <a:gd name="connsiteX10" fmla="*/ 245518 w 6858001"/>
              <a:gd name="connsiteY10" fmla="*/ 35299 h 4963245"/>
              <a:gd name="connsiteX11" fmla="*/ 348388 w 6858001"/>
              <a:gd name="connsiteY11" fmla="*/ 48073 h 4963245"/>
              <a:gd name="connsiteX12" fmla="*/ 470460 w 6858001"/>
              <a:gd name="connsiteY12" fmla="*/ 63369 h 4963245"/>
              <a:gd name="connsiteX13" fmla="*/ 605563 w 6858001"/>
              <a:gd name="connsiteY13" fmla="*/ 79506 h 4963245"/>
              <a:gd name="connsiteX14" fmla="*/ 757810 w 6858001"/>
              <a:gd name="connsiteY14" fmla="*/ 96483 h 4963245"/>
              <a:gd name="connsiteX15" fmla="*/ 923774 w 6858001"/>
              <a:gd name="connsiteY15" fmla="*/ 114469 h 4963245"/>
              <a:gd name="connsiteX16" fmla="*/ 1104139 w 6858001"/>
              <a:gd name="connsiteY16" fmla="*/ 132454 h 4963245"/>
              <a:gd name="connsiteX17" fmla="*/ 1296163 w 6858001"/>
              <a:gd name="connsiteY17" fmla="*/ 150776 h 4963245"/>
              <a:gd name="connsiteX18" fmla="*/ 1503275 w 6858001"/>
              <a:gd name="connsiteY18" fmla="*/ 167753 h 4963245"/>
              <a:gd name="connsiteX19" fmla="*/ 1719988 w 6858001"/>
              <a:gd name="connsiteY19" fmla="*/ 184058 h 4963245"/>
              <a:gd name="connsiteX20" fmla="*/ 1949045 w 6858001"/>
              <a:gd name="connsiteY20" fmla="*/ 198849 h 4963245"/>
              <a:gd name="connsiteX21" fmla="*/ 2187703 w 6858001"/>
              <a:gd name="connsiteY21" fmla="*/ 212969 h 4963245"/>
              <a:gd name="connsiteX22" fmla="*/ 2436649 w 6858001"/>
              <a:gd name="connsiteY22" fmla="*/ 226248 h 4963245"/>
              <a:gd name="connsiteX23" fmla="*/ 2564208 w 6858001"/>
              <a:gd name="connsiteY23" fmla="*/ 230955 h 4963245"/>
              <a:gd name="connsiteX24" fmla="*/ 2694509 w 6858001"/>
              <a:gd name="connsiteY24" fmla="*/ 236165 h 4963245"/>
              <a:gd name="connsiteX25" fmla="*/ 2826868 w 6858001"/>
              <a:gd name="connsiteY25" fmla="*/ 241040 h 4963245"/>
              <a:gd name="connsiteX26" fmla="*/ 2959914 w 6858001"/>
              <a:gd name="connsiteY26" fmla="*/ 244234 h 4963245"/>
              <a:gd name="connsiteX27" fmla="*/ 3095702 w 6858001"/>
              <a:gd name="connsiteY27" fmla="*/ 247091 h 4963245"/>
              <a:gd name="connsiteX28" fmla="*/ 3232862 w 6858001"/>
              <a:gd name="connsiteY28" fmla="*/ 250117 h 4963245"/>
              <a:gd name="connsiteX29" fmla="*/ 3372765 w 6858001"/>
              <a:gd name="connsiteY29" fmla="*/ 252134 h 4963245"/>
              <a:gd name="connsiteX30" fmla="*/ 3514040 w 6858001"/>
              <a:gd name="connsiteY30" fmla="*/ 252134 h 4963245"/>
              <a:gd name="connsiteX31" fmla="*/ 3656686 w 6858001"/>
              <a:gd name="connsiteY31" fmla="*/ 253142 h 4963245"/>
              <a:gd name="connsiteX32" fmla="*/ 3800704 w 6858001"/>
              <a:gd name="connsiteY32" fmla="*/ 252134 h 4963245"/>
              <a:gd name="connsiteX33" fmla="*/ 3946780 w 6858001"/>
              <a:gd name="connsiteY33" fmla="*/ 250117 h 4963245"/>
              <a:gd name="connsiteX34" fmla="*/ 4092855 w 6858001"/>
              <a:gd name="connsiteY34" fmla="*/ 248268 h 4963245"/>
              <a:gd name="connsiteX35" fmla="*/ 4240988 w 6858001"/>
              <a:gd name="connsiteY35" fmla="*/ 244234 h 4963245"/>
              <a:gd name="connsiteX36" fmla="*/ 4390492 w 6858001"/>
              <a:gd name="connsiteY36" fmla="*/ 240032 h 4963245"/>
              <a:gd name="connsiteX37" fmla="*/ 4539997 w 6858001"/>
              <a:gd name="connsiteY37" fmla="*/ 235157 h 4963245"/>
              <a:gd name="connsiteX38" fmla="*/ 4690873 w 6858001"/>
              <a:gd name="connsiteY38" fmla="*/ 228266 h 4963245"/>
              <a:gd name="connsiteX39" fmla="*/ 4843120 w 6858001"/>
              <a:gd name="connsiteY39" fmla="*/ 220029 h 4963245"/>
              <a:gd name="connsiteX40" fmla="*/ 4996054 w 6858001"/>
              <a:gd name="connsiteY40" fmla="*/ 212129 h 4963245"/>
              <a:gd name="connsiteX41" fmla="*/ 5148987 w 6858001"/>
              <a:gd name="connsiteY41" fmla="*/ 202044 h 4963245"/>
              <a:gd name="connsiteX42" fmla="*/ 5303978 w 6858001"/>
              <a:gd name="connsiteY42" fmla="*/ 189941 h 4963245"/>
              <a:gd name="connsiteX43" fmla="*/ 5456911 w 6858001"/>
              <a:gd name="connsiteY43" fmla="*/ 177839 h 4963245"/>
              <a:gd name="connsiteX44" fmla="*/ 5612588 w 6858001"/>
              <a:gd name="connsiteY44" fmla="*/ 163887 h 4963245"/>
              <a:gd name="connsiteX45" fmla="*/ 5768950 w 6858001"/>
              <a:gd name="connsiteY45" fmla="*/ 148591 h 4963245"/>
              <a:gd name="connsiteX46" fmla="*/ 5923255 w 6858001"/>
              <a:gd name="connsiteY46" fmla="*/ 132455 h 4963245"/>
              <a:gd name="connsiteX47" fmla="*/ 6079618 w 6858001"/>
              <a:gd name="connsiteY47" fmla="*/ 113629 h 4963245"/>
              <a:gd name="connsiteX48" fmla="*/ 6235294 w 6858001"/>
              <a:gd name="connsiteY48" fmla="*/ 93458 h 4963245"/>
              <a:gd name="connsiteX49" fmla="*/ 6391657 w 6858001"/>
              <a:gd name="connsiteY49" fmla="*/ 73455 h 4963245"/>
              <a:gd name="connsiteX50" fmla="*/ 6547333 w 6858001"/>
              <a:gd name="connsiteY50" fmla="*/ 50091 h 4963245"/>
              <a:gd name="connsiteX51" fmla="*/ 6702324 w 6858001"/>
              <a:gd name="connsiteY51" fmla="*/ 26222 h 496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4963245">
                <a:moveTo>
                  <a:pt x="6858001" y="1177"/>
                </a:moveTo>
                <a:lnTo>
                  <a:pt x="6858001" y="1344715"/>
                </a:lnTo>
                <a:lnTo>
                  <a:pt x="6858000" y="1344715"/>
                </a:lnTo>
                <a:lnTo>
                  <a:pt x="6858000" y="4963245"/>
                </a:lnTo>
                <a:lnTo>
                  <a:pt x="0" y="4963244"/>
                </a:lnTo>
                <a:lnTo>
                  <a:pt x="0" y="900697"/>
                </a:lnTo>
                <a:lnTo>
                  <a:pt x="1" y="900697"/>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5" name="Picture 4" descr="Icon&#10;&#10;Description automatically generated">
            <a:extLst>
              <a:ext uri="{FF2B5EF4-FFF2-40B4-BE49-F238E27FC236}">
                <a16:creationId xmlns:a16="http://schemas.microsoft.com/office/drawing/2014/main" id="{7D12D287-3A61-4A8F-AE18-9DD9D44B625F}"/>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129871" y="1721993"/>
            <a:ext cx="3414010" cy="3414010"/>
          </a:xfrm>
          <a:prstGeom prst="rect">
            <a:avLst/>
          </a:prstGeom>
          <a:effectLst/>
        </p:spPr>
      </p:pic>
      <p:sp>
        <p:nvSpPr>
          <p:cNvPr id="46" name="Rectangle 27">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7A2CAF84-A8F4-40D9-A627-319C6C41F1FD}"/>
              </a:ext>
            </a:extLst>
          </p:cNvPr>
          <p:cNvSpPr txBox="1"/>
          <p:nvPr/>
        </p:nvSpPr>
        <p:spPr>
          <a:xfrm>
            <a:off x="648930" y="2438400"/>
            <a:ext cx="6188189" cy="3785419"/>
          </a:xfrm>
          <a:prstGeom prst="rect">
            <a:avLst/>
          </a:prstGeom>
        </p:spPr>
        <p:txBody>
          <a:bodyPr vert="horz" lIns="91440" tIns="45720" rIns="91440" bIns="45720" rtlCol="0">
            <a:normAutofit/>
          </a:bodyPr>
          <a:lstStyle/>
          <a:p>
            <a:pPr marL="285750" indent="-285750">
              <a:lnSpc>
                <a:spcPct val="90000"/>
              </a:lnSpc>
              <a:spcBef>
                <a:spcPts val="1000"/>
              </a:spcBef>
              <a:buClr>
                <a:schemeClr val="bg2">
                  <a:lumMod val="40000"/>
                  <a:lumOff val="60000"/>
                </a:schemeClr>
              </a:buClr>
              <a:buSzPct val="80000"/>
              <a:buFont typeface="Wingdings 3" charset="2"/>
              <a:buChar char=""/>
            </a:pPr>
            <a:r>
              <a:rPr lang="en-US" sz="1400">
                <a:solidFill>
                  <a:srgbClr val="FFFFFF"/>
                </a:solidFill>
                <a:latin typeface="+mj-lt"/>
                <a:ea typeface="+mj-ea"/>
                <a:cs typeface="+mj-cs"/>
              </a:rPr>
              <a:t>Treat all waste as infectious waste and handle it with care. </a:t>
            </a:r>
          </a:p>
          <a:p>
            <a:pPr marL="285750" indent="-285750">
              <a:lnSpc>
                <a:spcPct val="90000"/>
              </a:lnSpc>
              <a:spcBef>
                <a:spcPts val="1000"/>
              </a:spcBef>
              <a:buClr>
                <a:schemeClr val="bg2">
                  <a:lumMod val="40000"/>
                  <a:lumOff val="60000"/>
                </a:schemeClr>
              </a:buClr>
              <a:buSzPct val="80000"/>
              <a:buFont typeface="Wingdings 3" charset="2"/>
              <a:buChar char=""/>
            </a:pPr>
            <a:r>
              <a:rPr lang="en-US" sz="1400">
                <a:solidFill>
                  <a:srgbClr val="FFFFFF"/>
                </a:solidFill>
                <a:latin typeface="+mj-lt"/>
                <a:ea typeface="+mj-ea"/>
                <a:cs typeface="+mj-cs"/>
              </a:rPr>
              <a:t>Use single use disposal gloves to handle any waste or trash bags. </a:t>
            </a:r>
          </a:p>
          <a:p>
            <a:pPr marL="285750" indent="-285750">
              <a:lnSpc>
                <a:spcPct val="90000"/>
              </a:lnSpc>
              <a:spcBef>
                <a:spcPts val="1000"/>
              </a:spcBef>
              <a:buClr>
                <a:schemeClr val="bg2">
                  <a:lumMod val="40000"/>
                  <a:lumOff val="60000"/>
                </a:schemeClr>
              </a:buClr>
              <a:buSzPct val="80000"/>
              <a:buFont typeface="Wingdings 3" charset="2"/>
              <a:buChar char=""/>
            </a:pPr>
            <a:r>
              <a:rPr lang="en-US" sz="1400">
                <a:solidFill>
                  <a:srgbClr val="FFFFFF"/>
                </a:solidFill>
                <a:latin typeface="+mj-lt"/>
                <a:ea typeface="+mj-ea"/>
                <a:cs typeface="+mj-cs"/>
              </a:rPr>
              <a:t>Seal or tie off all trash bags so that waste cannot escape easily. Double bag if there are any concerns with the durability of the bag.</a:t>
            </a:r>
          </a:p>
          <a:p>
            <a:pPr marL="285750" indent="-285750">
              <a:lnSpc>
                <a:spcPct val="90000"/>
              </a:lnSpc>
              <a:spcBef>
                <a:spcPts val="1000"/>
              </a:spcBef>
              <a:buClr>
                <a:schemeClr val="bg2">
                  <a:lumMod val="40000"/>
                  <a:lumOff val="60000"/>
                </a:schemeClr>
              </a:buClr>
              <a:buSzPct val="80000"/>
              <a:buFont typeface="Wingdings 3" charset="2"/>
              <a:buChar char=""/>
            </a:pPr>
            <a:r>
              <a:rPr lang="en-US" sz="1400">
                <a:solidFill>
                  <a:srgbClr val="FFFFFF"/>
                </a:solidFill>
                <a:latin typeface="+mj-lt"/>
                <a:ea typeface="+mj-ea"/>
                <a:cs typeface="+mj-cs"/>
              </a:rPr>
              <a:t>The Center for Disease Control and Prevention (CDC) and the World Health Organization (WHO) recommend that the management of waste materials related to COVID-19 from healthcare facilities should be performed in accordance with routine handling procedures for medical waste (for example: lab specimens, sharps, cleaning cloths, wipes, single-use microfiber cloths, etc.)</a:t>
            </a:r>
          </a:p>
          <a:p>
            <a:pPr marL="285750" indent="-285750">
              <a:lnSpc>
                <a:spcPct val="90000"/>
              </a:lnSpc>
              <a:spcBef>
                <a:spcPts val="1000"/>
              </a:spcBef>
              <a:buClr>
                <a:schemeClr val="bg2">
                  <a:lumMod val="40000"/>
                  <a:lumOff val="60000"/>
                </a:schemeClr>
              </a:buClr>
              <a:buSzPct val="80000"/>
              <a:buFont typeface="Wingdings 3" charset="2"/>
              <a:buChar char=""/>
            </a:pPr>
            <a:r>
              <a:rPr lang="en-US" sz="1400">
                <a:solidFill>
                  <a:srgbClr val="FFFFFF"/>
                </a:solidFill>
                <a:effectLst/>
                <a:latin typeface="+mj-lt"/>
                <a:ea typeface="+mj-ea"/>
                <a:cs typeface="+mj-cs"/>
              </a:rPr>
              <a:t>CDC’s guidance states that management of laundry, food service utensils, and medical waste should be performed in accordance with routine procedures. There is no evidence to suggest that facility waste needs any additional disinfection.</a:t>
            </a:r>
            <a:endParaRPr lang="en-US" sz="1400">
              <a:solidFill>
                <a:srgbClr val="FFFFFF"/>
              </a:solidFill>
              <a:latin typeface="+mj-lt"/>
              <a:ea typeface="+mj-ea"/>
              <a:cs typeface="+mj-cs"/>
            </a:endParaRPr>
          </a:p>
        </p:txBody>
      </p:sp>
    </p:spTree>
    <p:extLst>
      <p:ext uri="{BB962C8B-B14F-4D97-AF65-F5344CB8AC3E}">
        <p14:creationId xmlns:p14="http://schemas.microsoft.com/office/powerpoint/2010/main" val="3800171921"/>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0"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1"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3"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4"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5"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36" name="Rectangle 19">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7"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38" name="Freeform: Shape 23">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9" name="Rectangle 25">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40F451D-AEA6-4157-BEC5-5293B382E75A}"/>
              </a:ext>
            </a:extLst>
          </p:cNvPr>
          <p:cNvSpPr>
            <a:spLocks noGrp="1"/>
          </p:cNvSpPr>
          <p:nvPr>
            <p:ph type="title"/>
          </p:nvPr>
        </p:nvSpPr>
        <p:spPr>
          <a:xfrm>
            <a:off x="653143" y="1645920"/>
            <a:ext cx="3522879" cy="4470821"/>
          </a:xfrm>
        </p:spPr>
        <p:txBody>
          <a:bodyPr vert="horz" lIns="91440" tIns="45720" rIns="91440" bIns="45720" rtlCol="0" anchor="t">
            <a:normAutofit/>
          </a:bodyPr>
          <a:lstStyle/>
          <a:p>
            <a:pPr algn="r"/>
            <a:r>
              <a:rPr lang="en-US" sz="4200" b="0" i="0" kern="1200">
                <a:solidFill>
                  <a:srgbClr val="FFFFFF"/>
                </a:solidFill>
                <a:latin typeface="+mj-lt"/>
                <a:ea typeface="+mj-ea"/>
                <a:cs typeface="+mj-cs"/>
              </a:rPr>
              <a:t>Questions	</a:t>
            </a:r>
          </a:p>
        </p:txBody>
      </p:sp>
      <p:sp>
        <p:nvSpPr>
          <p:cNvPr id="3" name="Text Placeholder 2">
            <a:extLst>
              <a:ext uri="{FF2B5EF4-FFF2-40B4-BE49-F238E27FC236}">
                <a16:creationId xmlns:a16="http://schemas.microsoft.com/office/drawing/2014/main" id="{EF4E3E90-8A7E-4E1C-A787-986FA3DFEBDA}"/>
              </a:ext>
            </a:extLst>
          </p:cNvPr>
          <p:cNvSpPr>
            <a:spLocks noGrp="1"/>
          </p:cNvSpPr>
          <p:nvPr>
            <p:ph type="body" idx="1"/>
          </p:nvPr>
        </p:nvSpPr>
        <p:spPr>
          <a:xfrm>
            <a:off x="5204109" y="1645920"/>
            <a:ext cx="5919503" cy="4470821"/>
          </a:xfrm>
        </p:spPr>
        <p:txBody>
          <a:bodyPr vert="horz" lIns="91440" tIns="45720" rIns="91440" bIns="45720" rtlCol="0">
            <a:normAutofit/>
          </a:bodyPr>
          <a:lstStyle/>
          <a:p>
            <a:pPr>
              <a:buFont typeface="Wingdings 3" charset="2"/>
              <a:buChar char=""/>
            </a:pPr>
            <a:r>
              <a:rPr lang="en-US">
                <a:solidFill>
                  <a:schemeClr val="tx1"/>
                </a:solidFill>
              </a:rPr>
              <a:t>Amy S Jarosek, LP CHW</a:t>
            </a:r>
          </a:p>
          <a:p>
            <a:pPr>
              <a:buFont typeface="Wingdings 3" charset="2"/>
              <a:buChar char=""/>
            </a:pPr>
            <a:r>
              <a:rPr lang="en-US">
                <a:solidFill>
                  <a:schemeClr val="tx1"/>
                </a:solidFill>
              </a:rPr>
              <a:t>512-942-9041</a:t>
            </a:r>
          </a:p>
        </p:txBody>
      </p:sp>
    </p:spTree>
    <p:extLst>
      <p:ext uri="{BB962C8B-B14F-4D97-AF65-F5344CB8AC3E}">
        <p14:creationId xmlns:p14="http://schemas.microsoft.com/office/powerpoint/2010/main" val="260025224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6"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7"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8"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9"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0"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1"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2" name="Rectangle 19">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3" name="Rectangle 21">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23">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5" name="Picture 25">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4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7E696E2E-531F-4CBA-8DD3-4A108D54D0B5}"/>
              </a:ext>
            </a:extLst>
          </p:cNvPr>
          <p:cNvSpPr>
            <a:spLocks noGrp="1"/>
          </p:cNvSpPr>
          <p:nvPr>
            <p:ph type="title"/>
          </p:nvPr>
        </p:nvSpPr>
        <p:spPr>
          <a:xfrm>
            <a:off x="806195" y="804672"/>
            <a:ext cx="3521359" cy="5248656"/>
          </a:xfrm>
        </p:spPr>
        <p:txBody>
          <a:bodyPr vert="horz" lIns="91440" tIns="45720" rIns="91440" bIns="45720" rtlCol="0" anchor="ctr">
            <a:normAutofit/>
          </a:bodyPr>
          <a:lstStyle/>
          <a:p>
            <a:pPr algn="ctr"/>
            <a:r>
              <a:rPr lang="en-US" b="0" i="0" kern="1200" dirty="0">
                <a:solidFill>
                  <a:schemeClr val="tx2"/>
                </a:solidFill>
                <a:latin typeface="+mj-lt"/>
                <a:ea typeface="+mj-ea"/>
                <a:cs typeface="+mj-cs"/>
              </a:rPr>
              <a:t>In this training, you will learn:</a:t>
            </a:r>
          </a:p>
        </p:txBody>
      </p:sp>
      <p:sp>
        <p:nvSpPr>
          <p:cNvPr id="47" name="TextBox 2">
            <a:extLst>
              <a:ext uri="{FF2B5EF4-FFF2-40B4-BE49-F238E27FC236}">
                <a16:creationId xmlns:a16="http://schemas.microsoft.com/office/drawing/2014/main" id="{7600629E-9012-4B09-A9D4-7A44F0FB9861}"/>
              </a:ext>
            </a:extLst>
          </p:cNvPr>
          <p:cNvSpPr txBox="1"/>
          <p:nvPr/>
        </p:nvSpPr>
        <p:spPr>
          <a:xfrm>
            <a:off x="4975861" y="804671"/>
            <a:ext cx="6399930" cy="5248657"/>
          </a:xfrm>
          <a:prstGeom prst="rect">
            <a:avLst/>
          </a:prstGeom>
        </p:spPr>
        <p:txBody>
          <a:bodyPr vert="horz" lIns="91440" tIns="45720" rIns="91440" bIns="45720" rtlCol="0" anchor="ctr">
            <a:normAutofit/>
          </a:bodyPr>
          <a:lstStyle/>
          <a:p>
            <a:pPr marL="342900" indent="-342900">
              <a:spcBef>
                <a:spcPts val="1000"/>
              </a:spcBef>
              <a:buClr>
                <a:schemeClr val="bg2">
                  <a:lumMod val="40000"/>
                  <a:lumOff val="60000"/>
                </a:schemeClr>
              </a:buClr>
              <a:buSzPct val="80000"/>
              <a:buFont typeface="Wingdings 3" charset="2"/>
              <a:buChar char=""/>
            </a:pPr>
            <a:r>
              <a:rPr lang="en-US">
                <a:latin typeface="+mj-lt"/>
                <a:ea typeface="+mj-ea"/>
                <a:cs typeface="+mj-cs"/>
              </a:rPr>
              <a:t>What is PPE?</a:t>
            </a:r>
          </a:p>
          <a:p>
            <a:pPr marL="342900" indent="-342900">
              <a:spcBef>
                <a:spcPts val="1000"/>
              </a:spcBef>
              <a:buClr>
                <a:schemeClr val="bg2">
                  <a:lumMod val="40000"/>
                  <a:lumOff val="60000"/>
                </a:schemeClr>
              </a:buClr>
              <a:buSzPct val="80000"/>
              <a:buFont typeface="Wingdings 3" charset="2"/>
              <a:buChar char=""/>
            </a:pPr>
            <a:r>
              <a:rPr lang="en-US">
                <a:latin typeface="+mj-lt"/>
                <a:ea typeface="+mj-ea"/>
                <a:cs typeface="+mj-cs"/>
              </a:rPr>
              <a:t>How do I choose appropriate PPE?</a:t>
            </a:r>
          </a:p>
          <a:p>
            <a:pPr marL="342900" indent="-342900">
              <a:spcBef>
                <a:spcPts val="1000"/>
              </a:spcBef>
              <a:buClr>
                <a:schemeClr val="bg2">
                  <a:lumMod val="40000"/>
                  <a:lumOff val="60000"/>
                </a:schemeClr>
              </a:buClr>
              <a:buSzPct val="80000"/>
              <a:buFont typeface="Wingdings 3" charset="2"/>
              <a:buChar char=""/>
            </a:pPr>
            <a:r>
              <a:rPr lang="en-US">
                <a:latin typeface="+mj-lt"/>
                <a:ea typeface="+mj-ea"/>
                <a:cs typeface="+mj-cs"/>
              </a:rPr>
              <a:t>How do I put on PPE?</a:t>
            </a:r>
          </a:p>
          <a:p>
            <a:pPr marL="342900" indent="-342900">
              <a:spcBef>
                <a:spcPts val="1000"/>
              </a:spcBef>
              <a:buClr>
                <a:schemeClr val="bg2">
                  <a:lumMod val="40000"/>
                  <a:lumOff val="60000"/>
                </a:schemeClr>
              </a:buClr>
              <a:buSzPct val="80000"/>
              <a:buFont typeface="Wingdings 3" charset="2"/>
              <a:buChar char=""/>
            </a:pPr>
            <a:r>
              <a:rPr lang="en-US">
                <a:latin typeface="+mj-lt"/>
                <a:ea typeface="+mj-ea"/>
                <a:cs typeface="+mj-cs"/>
              </a:rPr>
              <a:t>How do I safely remove PPE?</a:t>
            </a:r>
          </a:p>
          <a:p>
            <a:pPr marL="342900" indent="-342900">
              <a:spcBef>
                <a:spcPts val="1000"/>
              </a:spcBef>
              <a:buClr>
                <a:schemeClr val="bg2">
                  <a:lumMod val="40000"/>
                  <a:lumOff val="60000"/>
                </a:schemeClr>
              </a:buClr>
              <a:buSzPct val="80000"/>
              <a:buFont typeface="Wingdings 3" charset="2"/>
              <a:buChar char=""/>
            </a:pPr>
            <a:r>
              <a:rPr lang="en-US">
                <a:latin typeface="+mj-lt"/>
                <a:ea typeface="+mj-ea"/>
                <a:cs typeface="+mj-cs"/>
              </a:rPr>
              <a:t>How do I safely extend the use PPE?</a:t>
            </a:r>
          </a:p>
          <a:p>
            <a:pPr marL="342900" indent="-342900">
              <a:spcBef>
                <a:spcPts val="1000"/>
              </a:spcBef>
              <a:buClr>
                <a:schemeClr val="bg2">
                  <a:lumMod val="40000"/>
                  <a:lumOff val="60000"/>
                </a:schemeClr>
              </a:buClr>
              <a:buSzPct val="80000"/>
              <a:buFont typeface="Wingdings 3" charset="2"/>
              <a:buChar char=""/>
            </a:pPr>
            <a:r>
              <a:rPr lang="en-US">
                <a:latin typeface="+mj-lt"/>
                <a:ea typeface="+mj-ea"/>
                <a:cs typeface="+mj-cs"/>
              </a:rPr>
              <a:t>How do I safely dispose of used PPE?</a:t>
            </a:r>
          </a:p>
        </p:txBody>
      </p:sp>
    </p:spTree>
    <p:extLst>
      <p:ext uri="{BB962C8B-B14F-4D97-AF65-F5344CB8AC3E}">
        <p14:creationId xmlns:p14="http://schemas.microsoft.com/office/powerpoint/2010/main" val="3659435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hueMod val="88000"/>
                <a:satMod val="130000"/>
                <a:lumMod val="124000"/>
              </a:schemeClr>
            </a:gs>
            <a:gs pos="100000">
              <a:schemeClr val="bg1">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9" name="Picture 8">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1" name="Oval 10">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5" name="Picture 14">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7" name="Rectangle 16">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9" name="Rectangle 18">
            <a:extLst>
              <a:ext uri="{FF2B5EF4-FFF2-40B4-BE49-F238E27FC236}">
                <a16:creationId xmlns:a16="http://schemas.microsoft.com/office/drawing/2014/main" id="{F21B5EDC-5485-4264-891C-5B291E539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1" name="Freeform 36">
            <a:extLst>
              <a:ext uri="{FF2B5EF4-FFF2-40B4-BE49-F238E27FC236}">
                <a16:creationId xmlns:a16="http://schemas.microsoft.com/office/drawing/2014/main" id="{E7ADA758-6D6A-4E4E-88F7-1B5038A0E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45156"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accent1">
              <a:alpha val="80000"/>
            </a:schemeClr>
          </a:solidFill>
          <a:ln>
            <a:noFill/>
          </a:ln>
        </p:spPr>
        <p:txBody>
          <a:bodyPr rtlCol="0" anchor="ctr"/>
          <a:lstStyle/>
          <a:p>
            <a:pPr algn="ctr"/>
            <a:endParaRPr lang="en-US"/>
          </a:p>
        </p:txBody>
      </p:sp>
      <p:sp>
        <p:nvSpPr>
          <p:cNvPr id="23" name="Freeform: Shape 22">
            <a:extLst>
              <a:ext uri="{FF2B5EF4-FFF2-40B4-BE49-F238E27FC236}">
                <a16:creationId xmlns:a16="http://schemas.microsoft.com/office/drawing/2014/main" id="{96D7C53C-B0E3-427C-B58C-BBF279079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68958" y="-68957"/>
            <a:ext cx="6858001" cy="6995918"/>
          </a:xfrm>
          <a:custGeom>
            <a:avLst/>
            <a:gdLst>
              <a:gd name="connsiteX0" fmla="*/ 6858001 w 6858001"/>
              <a:gd name="connsiteY0" fmla="*/ 1344715 h 6995918"/>
              <a:gd name="connsiteX1" fmla="*/ 6858001 w 6858001"/>
              <a:gd name="connsiteY1" fmla="*/ 1177 h 6995918"/>
              <a:gd name="connsiteX2" fmla="*/ 6702324 w 6858001"/>
              <a:gd name="connsiteY2" fmla="*/ 26222 h 6995918"/>
              <a:gd name="connsiteX3" fmla="*/ 6547333 w 6858001"/>
              <a:gd name="connsiteY3" fmla="*/ 50091 h 6995918"/>
              <a:gd name="connsiteX4" fmla="*/ 6391657 w 6858001"/>
              <a:gd name="connsiteY4" fmla="*/ 73455 h 6995918"/>
              <a:gd name="connsiteX5" fmla="*/ 6235294 w 6858001"/>
              <a:gd name="connsiteY5" fmla="*/ 93458 h 6995918"/>
              <a:gd name="connsiteX6" fmla="*/ 6079618 w 6858001"/>
              <a:gd name="connsiteY6" fmla="*/ 113629 h 6995918"/>
              <a:gd name="connsiteX7" fmla="*/ 5923255 w 6858001"/>
              <a:gd name="connsiteY7" fmla="*/ 132455 h 6995918"/>
              <a:gd name="connsiteX8" fmla="*/ 5768950 w 6858001"/>
              <a:gd name="connsiteY8" fmla="*/ 148591 h 6995918"/>
              <a:gd name="connsiteX9" fmla="*/ 5612588 w 6858001"/>
              <a:gd name="connsiteY9" fmla="*/ 163887 h 6995918"/>
              <a:gd name="connsiteX10" fmla="*/ 5456911 w 6858001"/>
              <a:gd name="connsiteY10" fmla="*/ 177839 h 6995918"/>
              <a:gd name="connsiteX11" fmla="*/ 5303978 w 6858001"/>
              <a:gd name="connsiteY11" fmla="*/ 189941 h 6995918"/>
              <a:gd name="connsiteX12" fmla="*/ 5148987 w 6858001"/>
              <a:gd name="connsiteY12" fmla="*/ 202044 h 6995918"/>
              <a:gd name="connsiteX13" fmla="*/ 4996054 w 6858001"/>
              <a:gd name="connsiteY13" fmla="*/ 212129 h 6995918"/>
              <a:gd name="connsiteX14" fmla="*/ 4843120 w 6858001"/>
              <a:gd name="connsiteY14" fmla="*/ 220029 h 6995918"/>
              <a:gd name="connsiteX15" fmla="*/ 4690873 w 6858001"/>
              <a:gd name="connsiteY15" fmla="*/ 228266 h 6995918"/>
              <a:gd name="connsiteX16" fmla="*/ 4539997 w 6858001"/>
              <a:gd name="connsiteY16" fmla="*/ 235157 h 6995918"/>
              <a:gd name="connsiteX17" fmla="*/ 4390492 w 6858001"/>
              <a:gd name="connsiteY17" fmla="*/ 240032 h 6995918"/>
              <a:gd name="connsiteX18" fmla="*/ 4240988 w 6858001"/>
              <a:gd name="connsiteY18" fmla="*/ 244234 h 6995918"/>
              <a:gd name="connsiteX19" fmla="*/ 4092855 w 6858001"/>
              <a:gd name="connsiteY19" fmla="*/ 248268 h 6995918"/>
              <a:gd name="connsiteX20" fmla="*/ 3946780 w 6858001"/>
              <a:gd name="connsiteY20" fmla="*/ 250117 h 6995918"/>
              <a:gd name="connsiteX21" fmla="*/ 3800704 w 6858001"/>
              <a:gd name="connsiteY21" fmla="*/ 252134 h 6995918"/>
              <a:gd name="connsiteX22" fmla="*/ 3656686 w 6858001"/>
              <a:gd name="connsiteY22" fmla="*/ 253143 h 6995918"/>
              <a:gd name="connsiteX23" fmla="*/ 3514040 w 6858001"/>
              <a:gd name="connsiteY23" fmla="*/ 252134 h 6995918"/>
              <a:gd name="connsiteX24" fmla="*/ 3372765 w 6858001"/>
              <a:gd name="connsiteY24" fmla="*/ 252134 h 6995918"/>
              <a:gd name="connsiteX25" fmla="*/ 3232862 w 6858001"/>
              <a:gd name="connsiteY25" fmla="*/ 250117 h 6995918"/>
              <a:gd name="connsiteX26" fmla="*/ 3095702 w 6858001"/>
              <a:gd name="connsiteY26" fmla="*/ 247092 h 6995918"/>
              <a:gd name="connsiteX27" fmla="*/ 2959914 w 6858001"/>
              <a:gd name="connsiteY27" fmla="*/ 244234 h 6995918"/>
              <a:gd name="connsiteX28" fmla="*/ 2826868 w 6858001"/>
              <a:gd name="connsiteY28" fmla="*/ 241040 h 6995918"/>
              <a:gd name="connsiteX29" fmla="*/ 2694509 w 6858001"/>
              <a:gd name="connsiteY29" fmla="*/ 236166 h 6995918"/>
              <a:gd name="connsiteX30" fmla="*/ 2564208 w 6858001"/>
              <a:gd name="connsiteY30" fmla="*/ 230955 h 6995918"/>
              <a:gd name="connsiteX31" fmla="*/ 2436649 w 6858001"/>
              <a:gd name="connsiteY31" fmla="*/ 226249 h 6995918"/>
              <a:gd name="connsiteX32" fmla="*/ 2187703 w 6858001"/>
              <a:gd name="connsiteY32" fmla="*/ 212969 h 6995918"/>
              <a:gd name="connsiteX33" fmla="*/ 1949045 w 6858001"/>
              <a:gd name="connsiteY33" fmla="*/ 198850 h 6995918"/>
              <a:gd name="connsiteX34" fmla="*/ 1719988 w 6858001"/>
              <a:gd name="connsiteY34" fmla="*/ 184058 h 6995918"/>
              <a:gd name="connsiteX35" fmla="*/ 1503275 w 6858001"/>
              <a:gd name="connsiteY35" fmla="*/ 167753 h 6995918"/>
              <a:gd name="connsiteX36" fmla="*/ 1296163 w 6858001"/>
              <a:gd name="connsiteY36" fmla="*/ 150776 h 6995918"/>
              <a:gd name="connsiteX37" fmla="*/ 1104139 w 6858001"/>
              <a:gd name="connsiteY37" fmla="*/ 132455 h 6995918"/>
              <a:gd name="connsiteX38" fmla="*/ 923774 w 6858001"/>
              <a:gd name="connsiteY38" fmla="*/ 114469 h 6995918"/>
              <a:gd name="connsiteX39" fmla="*/ 757810 w 6858001"/>
              <a:gd name="connsiteY39" fmla="*/ 96484 h 6995918"/>
              <a:gd name="connsiteX40" fmla="*/ 605563 w 6858001"/>
              <a:gd name="connsiteY40" fmla="*/ 79507 h 6995918"/>
              <a:gd name="connsiteX41" fmla="*/ 470460 w 6858001"/>
              <a:gd name="connsiteY41" fmla="*/ 63370 h 6995918"/>
              <a:gd name="connsiteX42" fmla="*/ 348388 w 6858001"/>
              <a:gd name="connsiteY42" fmla="*/ 48074 h 6995918"/>
              <a:gd name="connsiteX43" fmla="*/ 245518 w 6858001"/>
              <a:gd name="connsiteY43" fmla="*/ 35299 h 6995918"/>
              <a:gd name="connsiteX44" fmla="*/ 159107 w 6858001"/>
              <a:gd name="connsiteY44" fmla="*/ 23197 h 6995918"/>
              <a:gd name="connsiteX45" fmla="*/ 40463 w 6858001"/>
              <a:gd name="connsiteY45" fmla="*/ 5883 h 6995918"/>
              <a:gd name="connsiteX46" fmla="*/ 1 w 6858001"/>
              <a:gd name="connsiteY46" fmla="*/ 0 h 6995918"/>
              <a:gd name="connsiteX47" fmla="*/ 1 w 6858001"/>
              <a:gd name="connsiteY47" fmla="*/ 905354 h 6995918"/>
              <a:gd name="connsiteX48" fmla="*/ 0 w 6858001"/>
              <a:gd name="connsiteY48" fmla="*/ 905354 h 6995918"/>
              <a:gd name="connsiteX49" fmla="*/ 0 w 6858001"/>
              <a:gd name="connsiteY49" fmla="*/ 6995918 h 6995918"/>
              <a:gd name="connsiteX50" fmla="*/ 6858000 w 6858001"/>
              <a:gd name="connsiteY50" fmla="*/ 6995918 h 6995918"/>
              <a:gd name="connsiteX51" fmla="*/ 6858000 w 6858001"/>
              <a:gd name="connsiteY51" fmla="*/ 1344715 h 69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95918">
                <a:moveTo>
                  <a:pt x="6858001" y="1344715"/>
                </a:moveTo>
                <a:lnTo>
                  <a:pt x="6858001" y="1177"/>
                </a:lnTo>
                <a:lnTo>
                  <a:pt x="6702324" y="26222"/>
                </a:lnTo>
                <a:lnTo>
                  <a:pt x="6547333" y="50091"/>
                </a:lnTo>
                <a:lnTo>
                  <a:pt x="6391657" y="73455"/>
                </a:lnTo>
                <a:lnTo>
                  <a:pt x="6235294" y="93458"/>
                </a:lnTo>
                <a:lnTo>
                  <a:pt x="6079618" y="113629"/>
                </a:lnTo>
                <a:lnTo>
                  <a:pt x="5923255" y="132455"/>
                </a:lnTo>
                <a:lnTo>
                  <a:pt x="5768950" y="148591"/>
                </a:lnTo>
                <a:lnTo>
                  <a:pt x="5612588" y="163887"/>
                </a:lnTo>
                <a:lnTo>
                  <a:pt x="5456911" y="177839"/>
                </a:lnTo>
                <a:lnTo>
                  <a:pt x="5303978" y="189941"/>
                </a:lnTo>
                <a:lnTo>
                  <a:pt x="5148987" y="202044"/>
                </a:lnTo>
                <a:lnTo>
                  <a:pt x="4996054" y="212129"/>
                </a:lnTo>
                <a:lnTo>
                  <a:pt x="4843120" y="220029"/>
                </a:lnTo>
                <a:lnTo>
                  <a:pt x="4690873" y="228266"/>
                </a:lnTo>
                <a:lnTo>
                  <a:pt x="4539997" y="235157"/>
                </a:lnTo>
                <a:lnTo>
                  <a:pt x="4390492" y="240032"/>
                </a:lnTo>
                <a:lnTo>
                  <a:pt x="4240988" y="244234"/>
                </a:lnTo>
                <a:lnTo>
                  <a:pt x="4092855" y="248268"/>
                </a:lnTo>
                <a:lnTo>
                  <a:pt x="3946780" y="250117"/>
                </a:lnTo>
                <a:lnTo>
                  <a:pt x="3800704" y="252134"/>
                </a:lnTo>
                <a:lnTo>
                  <a:pt x="3656686" y="253143"/>
                </a:lnTo>
                <a:lnTo>
                  <a:pt x="3514040" y="252134"/>
                </a:lnTo>
                <a:lnTo>
                  <a:pt x="3372765" y="252134"/>
                </a:lnTo>
                <a:lnTo>
                  <a:pt x="3232862" y="250117"/>
                </a:lnTo>
                <a:lnTo>
                  <a:pt x="3095702" y="247092"/>
                </a:lnTo>
                <a:lnTo>
                  <a:pt x="2959914" y="244234"/>
                </a:lnTo>
                <a:lnTo>
                  <a:pt x="2826868" y="241040"/>
                </a:lnTo>
                <a:lnTo>
                  <a:pt x="2694509" y="236166"/>
                </a:lnTo>
                <a:lnTo>
                  <a:pt x="2564208" y="230955"/>
                </a:lnTo>
                <a:lnTo>
                  <a:pt x="2436649" y="226249"/>
                </a:lnTo>
                <a:lnTo>
                  <a:pt x="2187703" y="212969"/>
                </a:lnTo>
                <a:lnTo>
                  <a:pt x="1949045" y="198850"/>
                </a:lnTo>
                <a:lnTo>
                  <a:pt x="1719988" y="184058"/>
                </a:lnTo>
                <a:lnTo>
                  <a:pt x="1503275" y="167753"/>
                </a:lnTo>
                <a:lnTo>
                  <a:pt x="1296163" y="150776"/>
                </a:lnTo>
                <a:lnTo>
                  <a:pt x="1104139" y="132455"/>
                </a:lnTo>
                <a:lnTo>
                  <a:pt x="923774" y="114469"/>
                </a:lnTo>
                <a:lnTo>
                  <a:pt x="757810" y="96484"/>
                </a:lnTo>
                <a:lnTo>
                  <a:pt x="605563" y="79507"/>
                </a:lnTo>
                <a:lnTo>
                  <a:pt x="470460" y="63370"/>
                </a:lnTo>
                <a:lnTo>
                  <a:pt x="348388" y="48074"/>
                </a:lnTo>
                <a:lnTo>
                  <a:pt x="245518" y="35299"/>
                </a:lnTo>
                <a:lnTo>
                  <a:pt x="159107" y="23197"/>
                </a:lnTo>
                <a:lnTo>
                  <a:pt x="40463" y="5883"/>
                </a:lnTo>
                <a:lnTo>
                  <a:pt x="1" y="0"/>
                </a:lnTo>
                <a:lnTo>
                  <a:pt x="1" y="905354"/>
                </a:lnTo>
                <a:lnTo>
                  <a:pt x="0" y="905354"/>
                </a:lnTo>
                <a:lnTo>
                  <a:pt x="0" y="6995918"/>
                </a:lnTo>
                <a:lnTo>
                  <a:pt x="6858000" y="6995918"/>
                </a:lnTo>
                <a:lnTo>
                  <a:pt x="6858000" y="1344715"/>
                </a:lnTo>
                <a:close/>
              </a:path>
            </a:pathLst>
          </a:custGeom>
          <a:solidFill>
            <a:schemeClr val="tx1"/>
          </a:solidFill>
          <a:ln>
            <a:noFill/>
          </a:ln>
        </p:spPr>
      </p:sp>
      <p:sp>
        <p:nvSpPr>
          <p:cNvPr id="2" name="Title 1">
            <a:extLst>
              <a:ext uri="{FF2B5EF4-FFF2-40B4-BE49-F238E27FC236}">
                <a16:creationId xmlns:a16="http://schemas.microsoft.com/office/drawing/2014/main" id="{24172266-9090-4B14-AA29-579F2B16A4B2}"/>
              </a:ext>
            </a:extLst>
          </p:cNvPr>
          <p:cNvSpPr>
            <a:spLocks noGrp="1"/>
          </p:cNvSpPr>
          <p:nvPr>
            <p:ph type="title"/>
          </p:nvPr>
        </p:nvSpPr>
        <p:spPr>
          <a:xfrm>
            <a:off x="737419" y="1248696"/>
            <a:ext cx="5621584" cy="4360606"/>
          </a:xfrm>
        </p:spPr>
        <p:txBody>
          <a:bodyPr vert="horz" lIns="91440" tIns="45720" rIns="91440" bIns="45720" rtlCol="0" anchor="ctr">
            <a:normAutofit/>
          </a:bodyPr>
          <a:lstStyle/>
          <a:p>
            <a:r>
              <a:rPr lang="en-US" sz="6600" b="0" i="0" kern="1200" dirty="0">
                <a:solidFill>
                  <a:schemeClr val="bg1"/>
                </a:solidFill>
                <a:latin typeface="+mj-lt"/>
                <a:ea typeface="+mj-ea"/>
                <a:cs typeface="+mj-cs"/>
              </a:rPr>
              <a:t>What is PPE?</a:t>
            </a:r>
          </a:p>
        </p:txBody>
      </p:sp>
      <p:sp>
        <p:nvSpPr>
          <p:cNvPr id="3" name="TextBox 2">
            <a:extLst>
              <a:ext uri="{FF2B5EF4-FFF2-40B4-BE49-F238E27FC236}">
                <a16:creationId xmlns:a16="http://schemas.microsoft.com/office/drawing/2014/main" id="{F673014F-7170-4079-840B-FFFEA49D3AB9}"/>
              </a:ext>
            </a:extLst>
          </p:cNvPr>
          <p:cNvSpPr txBox="1"/>
          <p:nvPr/>
        </p:nvSpPr>
        <p:spPr>
          <a:xfrm>
            <a:off x="7490781" y="920620"/>
            <a:ext cx="4155311" cy="5016758"/>
          </a:xfrm>
          <a:prstGeom prst="rect">
            <a:avLst/>
          </a:prstGeom>
          <a:noFill/>
        </p:spPr>
        <p:txBody>
          <a:bodyPr wrap="square" rtlCol="0">
            <a:spAutoFit/>
          </a:bodyPr>
          <a:lstStyle/>
          <a:p>
            <a:r>
              <a:rPr lang="en-US" sz="3200" b="1" i="1" dirty="0">
                <a:solidFill>
                  <a:schemeClr val="accent1">
                    <a:lumMod val="75000"/>
                  </a:schemeClr>
                </a:solidFill>
              </a:rPr>
              <a:t>Personal Protective Equipment </a:t>
            </a:r>
            <a:r>
              <a:rPr lang="en-US" sz="3200" dirty="0">
                <a:solidFill>
                  <a:schemeClr val="accent1">
                    <a:lumMod val="75000"/>
                  </a:schemeClr>
                </a:solidFill>
              </a:rPr>
              <a:t>includes clothing and/or equipment that is worn or used in order to provide protection against hazardous substances or environments.</a:t>
            </a:r>
          </a:p>
        </p:txBody>
      </p:sp>
    </p:spTree>
    <p:extLst>
      <p:ext uri="{BB962C8B-B14F-4D97-AF65-F5344CB8AC3E}">
        <p14:creationId xmlns:p14="http://schemas.microsoft.com/office/powerpoint/2010/main" val="537925444"/>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0F7302AF-86B9-441B-8D24-AC382E2A43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5" name="Picture 44">
            <a:extLst>
              <a:ext uri="{FF2B5EF4-FFF2-40B4-BE49-F238E27FC236}">
                <a16:creationId xmlns:a16="http://schemas.microsoft.com/office/drawing/2014/main" id="{99A2A6C2-D371-4C6B-B50F-CC71C6D010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7" name="Oval 46">
            <a:extLst>
              <a:ext uri="{FF2B5EF4-FFF2-40B4-BE49-F238E27FC236}">
                <a16:creationId xmlns:a16="http://schemas.microsoft.com/office/drawing/2014/main" id="{5F07A6A6-E44B-411E-AA18-65E481136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9" name="Picture 48">
            <a:extLst>
              <a:ext uri="{FF2B5EF4-FFF2-40B4-BE49-F238E27FC236}">
                <a16:creationId xmlns:a16="http://schemas.microsoft.com/office/drawing/2014/main" id="{8CC3468F-5EED-42B0-8507-F30360E1D5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1" name="Picture 50">
            <a:extLst>
              <a:ext uri="{FF2B5EF4-FFF2-40B4-BE49-F238E27FC236}">
                <a16:creationId xmlns:a16="http://schemas.microsoft.com/office/drawing/2014/main" id="{591711EE-029D-453C-9AE9-E87829F1D3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53" name="Rectangle 52">
            <a:extLst>
              <a:ext uri="{FF2B5EF4-FFF2-40B4-BE49-F238E27FC236}">
                <a16:creationId xmlns:a16="http://schemas.microsoft.com/office/drawing/2014/main" id="{5D5A8E14-301B-40C0-A174-D2232EF95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BF2BB80A-E0B7-417C-8307-FCA1EB07B73C}"/>
              </a:ext>
            </a:extLst>
          </p:cNvPr>
          <p:cNvSpPr txBox="1"/>
          <p:nvPr/>
        </p:nvSpPr>
        <p:spPr>
          <a:xfrm>
            <a:off x="646112" y="452718"/>
            <a:ext cx="4165580" cy="1400530"/>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300">
                <a:solidFill>
                  <a:schemeClr val="tx2"/>
                </a:solidFill>
                <a:latin typeface="+mj-lt"/>
                <a:ea typeface="+mj-ea"/>
                <a:cs typeface="+mj-cs"/>
              </a:rPr>
              <a:t>Types of PPE in the healthcare setting:</a:t>
            </a:r>
          </a:p>
          <a:p>
            <a:pPr>
              <a:lnSpc>
                <a:spcPct val="90000"/>
              </a:lnSpc>
              <a:spcBef>
                <a:spcPct val="0"/>
              </a:spcBef>
              <a:spcAft>
                <a:spcPts val="600"/>
              </a:spcAft>
            </a:pPr>
            <a:endParaRPr lang="en-US" sz="3300">
              <a:solidFill>
                <a:schemeClr val="tx2"/>
              </a:solidFill>
              <a:latin typeface="+mj-lt"/>
              <a:ea typeface="+mj-ea"/>
              <a:cs typeface="+mj-cs"/>
            </a:endParaRPr>
          </a:p>
        </p:txBody>
      </p:sp>
      <p:sp>
        <p:nvSpPr>
          <p:cNvPr id="55" name="Freeform: Shape 54">
            <a:extLst>
              <a:ext uri="{FF2B5EF4-FFF2-40B4-BE49-F238E27FC236}">
                <a16:creationId xmlns:a16="http://schemas.microsoft.com/office/drawing/2014/main" id="{01F06C3F-35EE-478B-B96B-1247519C7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7191 h 6985200"/>
              <a:gd name="connsiteX6" fmla="*/ 1 w 6858001"/>
              <a:gd name="connsiteY6" fmla="*/ 887191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7191"/>
                </a:lnTo>
                <a:lnTo>
                  <a:pt x="1" y="887191"/>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solidFill>
            <a:srgbClr val="FFFFFF"/>
          </a:solidFill>
          <a:ln>
            <a:noFill/>
          </a:ln>
        </p:spPr>
      </p:sp>
      <p:sp>
        <p:nvSpPr>
          <p:cNvPr id="57" name="Freeform 23">
            <a:extLst>
              <a:ext uri="{FF2B5EF4-FFF2-40B4-BE49-F238E27FC236}">
                <a16:creationId xmlns:a16="http://schemas.microsoft.com/office/drawing/2014/main" id="{72742D7C-18EF-4DDC-B3B1-7D394C348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38" name="Picture 37">
            <a:extLst>
              <a:ext uri="{FF2B5EF4-FFF2-40B4-BE49-F238E27FC236}">
                <a16:creationId xmlns:a16="http://schemas.microsoft.com/office/drawing/2014/main" id="{08AB1F53-CD5D-46A9-8D9E-FC6EE5460246}"/>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486626" y="647699"/>
            <a:ext cx="4665038" cy="3242202"/>
          </a:xfrm>
          <a:prstGeom prst="rect">
            <a:avLst/>
          </a:prstGeom>
          <a:effectLst/>
        </p:spPr>
      </p:pic>
      <p:sp>
        <p:nvSpPr>
          <p:cNvPr id="59" name="Rectangle 58">
            <a:extLst>
              <a:ext uri="{FF2B5EF4-FFF2-40B4-BE49-F238E27FC236}">
                <a16:creationId xmlns:a16="http://schemas.microsoft.com/office/drawing/2014/main" id="{5DFB004C-C794-45CE-846D-166C532D6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16F8181D-A553-482F-A343-8172D6A27156}"/>
              </a:ext>
            </a:extLst>
          </p:cNvPr>
          <p:cNvSpPr txBox="1"/>
          <p:nvPr/>
        </p:nvSpPr>
        <p:spPr>
          <a:xfrm>
            <a:off x="625851" y="1676400"/>
            <a:ext cx="4165146" cy="4195481"/>
          </a:xfrm>
          <a:prstGeom prst="rect">
            <a:avLst/>
          </a:prstGeom>
        </p:spPr>
        <p:txBody>
          <a:bodyPr vert="horz" lIns="91440" tIns="45720" rIns="91440" bIns="45720" rtlCol="0">
            <a:noAutofit/>
          </a:bodyPr>
          <a:lstStyle/>
          <a:p>
            <a:pPr>
              <a:lnSpc>
                <a:spcPct val="90000"/>
              </a:lnSpc>
              <a:spcBef>
                <a:spcPts val="1000"/>
              </a:spcBef>
              <a:buClr>
                <a:schemeClr val="bg2">
                  <a:lumMod val="40000"/>
                  <a:lumOff val="60000"/>
                </a:schemeClr>
              </a:buClr>
              <a:buSzPct val="80000"/>
              <a:buFont typeface="Wingdings 3" charset="2"/>
              <a:buChar char=""/>
            </a:pPr>
            <a:r>
              <a:rPr lang="en-US" sz="1200" dirty="0">
                <a:latin typeface="+mj-lt"/>
                <a:ea typeface="+mj-ea"/>
                <a:cs typeface="+mj-cs"/>
              </a:rPr>
              <a:t>Cloth face coverings are intended for source control. They are not personal protective equipment (PPE) and it is uncertain whether cloth face coverings protect the wearer.</a:t>
            </a:r>
          </a:p>
          <a:p>
            <a:pPr>
              <a:lnSpc>
                <a:spcPct val="90000"/>
              </a:lnSpc>
              <a:spcBef>
                <a:spcPts val="1000"/>
              </a:spcBef>
              <a:buClr>
                <a:schemeClr val="bg2">
                  <a:lumMod val="40000"/>
                  <a:lumOff val="60000"/>
                </a:schemeClr>
              </a:buClr>
              <a:buSzPct val="80000"/>
              <a:buFont typeface="Wingdings 3" charset="2"/>
              <a:buChar char=""/>
            </a:pPr>
            <a:endParaRPr lang="en-US" sz="1200" dirty="0">
              <a:latin typeface="+mj-lt"/>
              <a:ea typeface="+mj-ea"/>
              <a:cs typeface="+mj-cs"/>
            </a:endParaRPr>
          </a:p>
          <a:p>
            <a:pPr>
              <a:lnSpc>
                <a:spcPct val="90000"/>
              </a:lnSpc>
              <a:spcBef>
                <a:spcPts val="1000"/>
              </a:spcBef>
              <a:buClr>
                <a:schemeClr val="bg2">
                  <a:lumMod val="40000"/>
                  <a:lumOff val="60000"/>
                </a:schemeClr>
              </a:buClr>
              <a:buSzPct val="80000"/>
              <a:buFont typeface="Wingdings 3" charset="2"/>
              <a:buChar char=""/>
            </a:pPr>
            <a:r>
              <a:rPr lang="en-US" sz="1200" dirty="0">
                <a:latin typeface="+mj-lt"/>
                <a:ea typeface="+mj-ea"/>
                <a:cs typeface="+mj-cs"/>
              </a:rPr>
              <a:t>Facemasks are PPE and are often referred to as surgical masks or procedure masks. Use facemasks according to product labeling and local, state, and federal requirements. FDA-cleared surgical masks are designed to protect against splashes and sprays and are prioritized for use when such exposures are anticipated, including surgical procedures. Facemasks that are not regulated by FDA, such as some procedure masks, which are typically used for isolation purposes, may not provide protection against splashes and sprays.</a:t>
            </a:r>
          </a:p>
          <a:p>
            <a:pPr>
              <a:lnSpc>
                <a:spcPct val="90000"/>
              </a:lnSpc>
              <a:spcBef>
                <a:spcPts val="1000"/>
              </a:spcBef>
              <a:buClr>
                <a:schemeClr val="bg2">
                  <a:lumMod val="40000"/>
                  <a:lumOff val="60000"/>
                </a:schemeClr>
              </a:buClr>
              <a:buSzPct val="80000"/>
              <a:buFont typeface="Wingdings 3" charset="2"/>
              <a:buChar char=""/>
            </a:pPr>
            <a:endParaRPr lang="en-US" sz="1200" dirty="0">
              <a:latin typeface="+mj-lt"/>
              <a:ea typeface="+mj-ea"/>
              <a:cs typeface="+mj-cs"/>
            </a:endParaRPr>
          </a:p>
          <a:p>
            <a:pPr>
              <a:lnSpc>
                <a:spcPct val="90000"/>
              </a:lnSpc>
              <a:spcBef>
                <a:spcPts val="1000"/>
              </a:spcBef>
              <a:buClr>
                <a:schemeClr val="bg2">
                  <a:lumMod val="40000"/>
                  <a:lumOff val="60000"/>
                </a:schemeClr>
              </a:buClr>
              <a:buSzPct val="80000"/>
              <a:buFont typeface="Wingdings 3" charset="2"/>
              <a:buChar char=""/>
            </a:pPr>
            <a:endParaRPr lang="en-US" sz="1200" dirty="0">
              <a:latin typeface="+mj-lt"/>
              <a:ea typeface="+mj-ea"/>
              <a:cs typeface="+mj-cs"/>
            </a:endParaRPr>
          </a:p>
          <a:p>
            <a:pPr>
              <a:lnSpc>
                <a:spcPct val="90000"/>
              </a:lnSpc>
              <a:spcBef>
                <a:spcPts val="1000"/>
              </a:spcBef>
              <a:buClr>
                <a:schemeClr val="bg2">
                  <a:lumMod val="40000"/>
                  <a:lumOff val="60000"/>
                </a:schemeClr>
              </a:buClr>
              <a:buSzPct val="80000"/>
              <a:buFont typeface="Wingdings 3" charset="2"/>
              <a:buChar char=""/>
            </a:pPr>
            <a:r>
              <a:rPr lang="en-US" sz="1200" dirty="0">
                <a:latin typeface="+mj-lt"/>
                <a:ea typeface="+mj-ea"/>
                <a:cs typeface="+mj-cs"/>
              </a:rPr>
              <a:t>Respirator is a personal protective device that is worn on the face, covers at least the nose and mouth, and is used to reduce the wearer’s risk of inhaling hazardous airborne particles (including dust particles and infectious agents), gases, or vapors. Respirators are certified by the CDC/NIOSH, including those intended for use in healthcare.</a:t>
            </a:r>
          </a:p>
        </p:txBody>
      </p:sp>
      <p:pic>
        <p:nvPicPr>
          <p:cNvPr id="27" name="Picture 26">
            <a:extLst>
              <a:ext uri="{FF2B5EF4-FFF2-40B4-BE49-F238E27FC236}">
                <a16:creationId xmlns:a16="http://schemas.microsoft.com/office/drawing/2014/main" id="{B5F86E38-4733-4DEE-AB03-AE21EB82CDA1}"/>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6327005" y="4085841"/>
            <a:ext cx="2162557" cy="2162557"/>
          </a:xfrm>
          <a:prstGeom prst="rect">
            <a:avLst/>
          </a:prstGeom>
          <a:effectLst/>
        </p:spPr>
      </p:pic>
      <p:pic>
        <p:nvPicPr>
          <p:cNvPr id="25" name="Picture 24">
            <a:extLst>
              <a:ext uri="{FF2B5EF4-FFF2-40B4-BE49-F238E27FC236}">
                <a16:creationId xmlns:a16="http://schemas.microsoft.com/office/drawing/2014/main" id="{A492BB2A-0AB8-492A-87E8-DD25441267CD}"/>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9148726" y="4085841"/>
            <a:ext cx="2162557" cy="2162557"/>
          </a:xfrm>
          <a:prstGeom prst="rect">
            <a:avLst/>
          </a:prstGeom>
          <a:effectLst/>
        </p:spPr>
      </p:pic>
    </p:spTree>
    <p:extLst>
      <p:ext uri="{BB962C8B-B14F-4D97-AF65-F5344CB8AC3E}">
        <p14:creationId xmlns:p14="http://schemas.microsoft.com/office/powerpoint/2010/main" val="4039675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8" name="Picture 10">
            <a:extLst>
              <a:ext uri="{FF2B5EF4-FFF2-40B4-BE49-F238E27FC236}">
                <a16:creationId xmlns:a16="http://schemas.microsoft.com/office/drawing/2014/main" id="{0F7302AF-86B9-441B-8D24-AC382E2A43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9" name="Picture 12">
            <a:extLst>
              <a:ext uri="{FF2B5EF4-FFF2-40B4-BE49-F238E27FC236}">
                <a16:creationId xmlns:a16="http://schemas.microsoft.com/office/drawing/2014/main" id="{99A2A6C2-D371-4C6B-B50F-CC71C6D010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0" name="Oval 14">
            <a:extLst>
              <a:ext uri="{FF2B5EF4-FFF2-40B4-BE49-F238E27FC236}">
                <a16:creationId xmlns:a16="http://schemas.microsoft.com/office/drawing/2014/main" id="{5F07A6A6-E44B-411E-AA18-65E481136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1" name="Picture 16">
            <a:extLst>
              <a:ext uri="{FF2B5EF4-FFF2-40B4-BE49-F238E27FC236}">
                <a16:creationId xmlns:a16="http://schemas.microsoft.com/office/drawing/2014/main" id="{8CC3468F-5EED-42B0-8507-F30360E1D5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2" name="Picture 18">
            <a:extLst>
              <a:ext uri="{FF2B5EF4-FFF2-40B4-BE49-F238E27FC236}">
                <a16:creationId xmlns:a16="http://schemas.microsoft.com/office/drawing/2014/main" id="{591711EE-029D-453C-9AE9-E87829F1D3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3" name="Rectangle 20">
            <a:extLst>
              <a:ext uri="{FF2B5EF4-FFF2-40B4-BE49-F238E27FC236}">
                <a16:creationId xmlns:a16="http://schemas.microsoft.com/office/drawing/2014/main" id="{5D5A8E14-301B-40C0-A174-D2232EF95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35D02F4-7F95-47D7-A000-FE3870311FBE}"/>
              </a:ext>
            </a:extLst>
          </p:cNvPr>
          <p:cNvSpPr>
            <a:spLocks noGrp="1"/>
          </p:cNvSpPr>
          <p:nvPr>
            <p:ph type="title"/>
          </p:nvPr>
        </p:nvSpPr>
        <p:spPr>
          <a:xfrm>
            <a:off x="646112" y="452718"/>
            <a:ext cx="4798176" cy="1400530"/>
          </a:xfrm>
        </p:spPr>
        <p:txBody>
          <a:bodyPr vert="horz" lIns="91440" tIns="45720" rIns="91440" bIns="45720" rtlCol="0" anchor="t">
            <a:normAutofit/>
          </a:bodyPr>
          <a:lstStyle/>
          <a:p>
            <a:r>
              <a:rPr lang="en-US" dirty="0"/>
              <a:t>Gowns and Suits</a:t>
            </a:r>
          </a:p>
        </p:txBody>
      </p:sp>
      <p:sp>
        <p:nvSpPr>
          <p:cNvPr id="34" name="Rectangle 22">
            <a:extLst>
              <a:ext uri="{FF2B5EF4-FFF2-40B4-BE49-F238E27FC236}">
                <a16:creationId xmlns:a16="http://schemas.microsoft.com/office/drawing/2014/main" id="{965429AA-CC0E-479E-A72B-8B79A92CC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24">
            <a:extLst>
              <a:ext uri="{FF2B5EF4-FFF2-40B4-BE49-F238E27FC236}">
                <a16:creationId xmlns:a16="http://schemas.microsoft.com/office/drawing/2014/main" id="{C0B41A3B-1F09-4915-A2B4-AE09B719E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484632"/>
            <a:ext cx="5130204" cy="573918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Isolation Gowns | Uniform Supply and Rental Services from Dempsey">
            <a:extLst>
              <a:ext uri="{FF2B5EF4-FFF2-40B4-BE49-F238E27FC236}">
                <a16:creationId xmlns:a16="http://schemas.microsoft.com/office/drawing/2014/main" id="{4C641DD4-3974-4AA7-B120-60E0699082C3}"/>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057608" y="1156275"/>
            <a:ext cx="2005434" cy="2005434"/>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5" name="Picture 4" descr="A person standing in front of it&#10;&#10;Description automatically generated">
            <a:extLst>
              <a:ext uri="{FF2B5EF4-FFF2-40B4-BE49-F238E27FC236}">
                <a16:creationId xmlns:a16="http://schemas.microsoft.com/office/drawing/2014/main" id="{83D488FA-FA98-4984-A6D4-723476092A3B}"/>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323536" y="1358673"/>
            <a:ext cx="2005434" cy="1667017"/>
          </a:xfrm>
          <a:prstGeom prst="rect">
            <a:avLst/>
          </a:prstGeom>
          <a:effectLst/>
        </p:spPr>
      </p:pic>
      <p:sp>
        <p:nvSpPr>
          <p:cNvPr id="27" name="Rectangle 26">
            <a:extLst>
              <a:ext uri="{FF2B5EF4-FFF2-40B4-BE49-F238E27FC236}">
                <a16:creationId xmlns:a16="http://schemas.microsoft.com/office/drawing/2014/main" id="{BDA9EBA3-5F2D-4F50-A23B-D56365CBC0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3CA8B143-09D2-418C-8183-03B7BDCF6BF2}"/>
              </a:ext>
            </a:extLst>
          </p:cNvPr>
          <p:cNvSpPr txBox="1"/>
          <p:nvPr/>
        </p:nvSpPr>
        <p:spPr>
          <a:xfrm>
            <a:off x="612028" y="1600200"/>
            <a:ext cx="4797676" cy="4195481"/>
          </a:xfrm>
          <a:prstGeom prst="rect">
            <a:avLst/>
          </a:prstGeom>
        </p:spPr>
        <p:txBody>
          <a:bodyPr vert="horz" lIns="91440" tIns="45720" rIns="91440" bIns="45720" rtlCol="0">
            <a:noAutofit/>
          </a:bodyPr>
          <a:lstStyle/>
          <a:p>
            <a:pPr indent="-182880">
              <a:lnSpc>
                <a:spcPct val="90000"/>
              </a:lnSpc>
              <a:spcBef>
                <a:spcPts val="1000"/>
              </a:spcBef>
              <a:buClr>
                <a:schemeClr val="bg2">
                  <a:lumMod val="40000"/>
                  <a:lumOff val="60000"/>
                </a:schemeClr>
              </a:buClr>
              <a:buSzPct val="80000"/>
              <a:buFont typeface="Wingdings 3" charset="2"/>
              <a:buChar char=""/>
            </a:pPr>
            <a:r>
              <a:rPr lang="en-US" sz="1400" u="sng" dirty="0">
                <a:latin typeface="+mj-lt"/>
                <a:ea typeface="+mj-ea"/>
                <a:cs typeface="+mj-cs"/>
              </a:rPr>
              <a:t>Disposable Gown</a:t>
            </a:r>
            <a:r>
              <a:rPr lang="en-US" sz="1400" dirty="0">
                <a:latin typeface="+mj-lt"/>
                <a:ea typeface="+mj-ea"/>
                <a:cs typeface="+mj-cs"/>
              </a:rPr>
              <a:t> – designed to be discarded after a single use and typically constructed of nonwoven materials that offer protection from liquid penetration. “If the gown becomes visibly soiled, it must be removed and discarded as per usual practices.” Otherwise, the frequency of disposal will depend upon current extended and reuse practices. Under conventional gown use strategies, “disposable gowns should be discarded after each use.</a:t>
            </a:r>
          </a:p>
          <a:p>
            <a:pPr indent="-182880">
              <a:lnSpc>
                <a:spcPct val="90000"/>
              </a:lnSpc>
              <a:spcBef>
                <a:spcPts val="1000"/>
              </a:spcBef>
              <a:buClr>
                <a:schemeClr val="bg2">
                  <a:lumMod val="40000"/>
                  <a:lumOff val="60000"/>
                </a:schemeClr>
              </a:buClr>
              <a:buSzPct val="80000"/>
              <a:buFont typeface="Wingdings 3" charset="2"/>
              <a:buChar char=""/>
            </a:pPr>
            <a:endParaRPr lang="en-US" sz="1400" dirty="0">
              <a:latin typeface="+mj-lt"/>
              <a:ea typeface="+mj-ea"/>
              <a:cs typeface="+mj-cs"/>
            </a:endParaRPr>
          </a:p>
          <a:p>
            <a:pPr indent="-182880">
              <a:lnSpc>
                <a:spcPct val="90000"/>
              </a:lnSpc>
              <a:spcBef>
                <a:spcPts val="1000"/>
              </a:spcBef>
              <a:buClr>
                <a:schemeClr val="bg2">
                  <a:lumMod val="40000"/>
                  <a:lumOff val="60000"/>
                </a:schemeClr>
              </a:buClr>
              <a:buSzPct val="80000"/>
              <a:buFont typeface="Wingdings 3" charset="2"/>
              <a:buChar char=""/>
            </a:pPr>
            <a:r>
              <a:rPr lang="en-US" sz="1400" u="sng" dirty="0">
                <a:latin typeface="+mj-lt"/>
                <a:ea typeface="+mj-ea"/>
                <a:cs typeface="+mj-cs"/>
              </a:rPr>
              <a:t>Reusable Gown </a:t>
            </a:r>
            <a:r>
              <a:rPr lang="en-US" sz="1400" dirty="0">
                <a:latin typeface="+mj-lt"/>
                <a:ea typeface="+mj-ea"/>
                <a:cs typeface="+mj-cs"/>
              </a:rPr>
              <a:t>– cotton or polyester gown designed to be laundered after each use. “Any gown that becomes visibly soiled during resident care should be disposed of and cleaned.” Otherwise, the frequency of laundering will depend upon current extended and reuse practices. Under conventional gown use strategies, “cloth gowns should be laundered after each use.”</a:t>
            </a:r>
          </a:p>
          <a:p>
            <a:pPr indent="-182880">
              <a:lnSpc>
                <a:spcPct val="90000"/>
              </a:lnSpc>
              <a:spcBef>
                <a:spcPts val="1000"/>
              </a:spcBef>
              <a:buClr>
                <a:schemeClr val="bg2">
                  <a:lumMod val="40000"/>
                  <a:lumOff val="60000"/>
                </a:schemeClr>
              </a:buClr>
              <a:buSzPct val="80000"/>
              <a:buFont typeface="Wingdings 3" charset="2"/>
              <a:buChar char=""/>
            </a:pPr>
            <a:endParaRPr lang="en-US" sz="1400" dirty="0">
              <a:latin typeface="+mj-lt"/>
              <a:ea typeface="+mj-ea"/>
              <a:cs typeface="+mj-cs"/>
            </a:endParaRPr>
          </a:p>
          <a:p>
            <a:pPr indent="-182880">
              <a:lnSpc>
                <a:spcPct val="90000"/>
              </a:lnSpc>
              <a:spcBef>
                <a:spcPts val="1000"/>
              </a:spcBef>
              <a:buClr>
                <a:schemeClr val="bg2">
                  <a:lumMod val="40000"/>
                  <a:lumOff val="60000"/>
                </a:schemeClr>
              </a:buClr>
              <a:buSzPct val="80000"/>
              <a:buFont typeface="Wingdings 3" charset="2"/>
              <a:buChar char=""/>
            </a:pPr>
            <a:r>
              <a:rPr lang="en-US" sz="1400" u="sng" dirty="0">
                <a:latin typeface="+mj-lt"/>
                <a:ea typeface="+mj-ea"/>
                <a:cs typeface="+mj-cs"/>
              </a:rPr>
              <a:t>Suits</a:t>
            </a:r>
            <a:r>
              <a:rPr lang="en-US" sz="1400" dirty="0">
                <a:latin typeface="+mj-lt"/>
                <a:ea typeface="+mj-ea"/>
                <a:cs typeface="+mj-cs"/>
              </a:rPr>
              <a:t> – a suit or coverall that is one piece and sometimes has shoe covers and head covering built in; meant to be disposed of after use</a:t>
            </a:r>
          </a:p>
        </p:txBody>
      </p:sp>
      <p:pic>
        <p:nvPicPr>
          <p:cNvPr id="6" name="Picture 5" descr="A close up of a person&#10;&#10;Description automatically generated">
            <a:extLst>
              <a:ext uri="{FF2B5EF4-FFF2-40B4-BE49-F238E27FC236}">
                <a16:creationId xmlns:a16="http://schemas.microsoft.com/office/drawing/2014/main" id="{D2A6FB92-530A-40C9-B9D0-25973EE87163}"/>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7703890" y="3508487"/>
            <a:ext cx="2871427" cy="2232535"/>
          </a:xfrm>
          <a:prstGeom prst="rect">
            <a:avLst/>
          </a:prstGeom>
          <a:effectLst/>
        </p:spPr>
      </p:pic>
    </p:spTree>
    <p:extLst>
      <p:ext uri="{BB962C8B-B14F-4D97-AF65-F5344CB8AC3E}">
        <p14:creationId xmlns:p14="http://schemas.microsoft.com/office/powerpoint/2010/main" val="4274050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6"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7"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8"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9"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0"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1"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2" name="Rectangle 20">
            <a:extLst>
              <a:ext uri="{FF2B5EF4-FFF2-40B4-BE49-F238E27FC236}">
                <a16:creationId xmlns:a16="http://schemas.microsoft.com/office/drawing/2014/main" id="{7CE7E771-B2A2-4ECC-A142-9EE91360CE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3295954-3533-407D-9797-566882220938}"/>
              </a:ext>
            </a:extLst>
          </p:cNvPr>
          <p:cNvSpPr txBox="1"/>
          <p:nvPr/>
        </p:nvSpPr>
        <p:spPr>
          <a:xfrm>
            <a:off x="6749410" y="1325880"/>
            <a:ext cx="4794889" cy="3066507"/>
          </a:xfrm>
          <a:prstGeom prst="rect">
            <a:avLst/>
          </a:prstGeom>
        </p:spPr>
        <p:txBody>
          <a:bodyPr vert="horz" lIns="91440" tIns="45720" rIns="91440" bIns="45720" rtlCol="0" anchor="b">
            <a:normAutofit/>
          </a:bodyPr>
          <a:lstStyle/>
          <a:p>
            <a:pPr>
              <a:spcBef>
                <a:spcPct val="0"/>
              </a:spcBef>
              <a:spcAft>
                <a:spcPts val="600"/>
              </a:spcAft>
            </a:pPr>
            <a:r>
              <a:rPr lang="en-US" sz="5400" b="0" i="0" kern="1200">
                <a:solidFill>
                  <a:srgbClr val="FFFFFF"/>
                </a:solidFill>
                <a:latin typeface="+mj-lt"/>
                <a:ea typeface="+mj-ea"/>
                <a:cs typeface="+mj-cs"/>
              </a:rPr>
              <a:t>N95 User Seal Check</a:t>
            </a:r>
          </a:p>
        </p:txBody>
      </p:sp>
      <p:sp>
        <p:nvSpPr>
          <p:cNvPr id="43" name="Rectangle 22">
            <a:extLst>
              <a:ext uri="{FF2B5EF4-FFF2-40B4-BE49-F238E27FC236}">
                <a16:creationId xmlns:a16="http://schemas.microsoft.com/office/drawing/2014/main" id="{A7BBD3EC-0A47-4EC5-AD8A-5D1EA575B8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
            <a:extLst>
              <a:ext uri="{FF2B5EF4-FFF2-40B4-BE49-F238E27FC236}">
                <a16:creationId xmlns:a16="http://schemas.microsoft.com/office/drawing/2014/main" id="{371FE0AF-1F85-4630-8329-7533D73172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591673"/>
            <a:ext cx="4809175" cy="5626247"/>
          </a:xfrm>
          <a:prstGeom prst="roundRect">
            <a:avLst>
              <a:gd name="adj" fmla="val 0"/>
            </a:avLst>
          </a:prstGeom>
          <a:solidFill>
            <a:schemeClr val="bg1"/>
          </a:solidFill>
          <a:ln w="12700">
            <a:solidFill>
              <a:schemeClr val="bg2"/>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title="General Instructions for Disposable Respirators">
            <a:hlinkClick r:id="" action="ppaction://media"/>
            <a:extLst>
              <a:ext uri="{FF2B5EF4-FFF2-40B4-BE49-F238E27FC236}">
                <a16:creationId xmlns:a16="http://schemas.microsoft.com/office/drawing/2014/main" id="{65A57208-A440-4E8F-BB27-5B8B02D6CB53}"/>
              </a:ext>
            </a:extLst>
          </p:cNvPr>
          <p:cNvPicPr>
            <a:picLocks noRot="1" noChangeAspect="1"/>
          </p:cNvPicPr>
          <p:nvPr>
            <a:videoFile r:link="rId1"/>
          </p:nvPr>
        </p:nvPicPr>
        <p:blipFill>
          <a:blip r:embed="rId7"/>
          <a:stretch>
            <a:fillRect/>
          </a:stretch>
        </p:blipFill>
        <p:spPr>
          <a:xfrm>
            <a:off x="1127253" y="1960784"/>
            <a:ext cx="3850699" cy="2888024"/>
          </a:xfrm>
          <a:prstGeom prst="rect">
            <a:avLst/>
          </a:prstGeom>
          <a:effectLst/>
        </p:spPr>
      </p:pic>
      <p:sp>
        <p:nvSpPr>
          <p:cNvPr id="45" name="Rectangle 26">
            <a:extLst>
              <a:ext uri="{FF2B5EF4-FFF2-40B4-BE49-F238E27FC236}">
                <a16:creationId xmlns:a16="http://schemas.microsoft.com/office/drawing/2014/main" id="{95493447-585E-44AB-89AE-0ED8EF6EC0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940682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D3B5E9-F38B-4D59-8B90-053B3F923504}"/>
              </a:ext>
            </a:extLst>
          </p:cNvPr>
          <p:cNvSpPr txBox="1"/>
          <p:nvPr/>
        </p:nvSpPr>
        <p:spPr>
          <a:xfrm>
            <a:off x="946298" y="435935"/>
            <a:ext cx="8548576" cy="830997"/>
          </a:xfrm>
          <a:prstGeom prst="rect">
            <a:avLst/>
          </a:prstGeom>
          <a:noFill/>
        </p:spPr>
        <p:txBody>
          <a:bodyPr wrap="square" rtlCol="0">
            <a:spAutoFit/>
          </a:bodyPr>
          <a:lstStyle/>
          <a:p>
            <a:r>
              <a:rPr lang="en-US" sz="4800" dirty="0"/>
              <a:t>Donning PPE</a:t>
            </a:r>
          </a:p>
        </p:txBody>
      </p:sp>
      <p:pic>
        <p:nvPicPr>
          <p:cNvPr id="3" name="Online Media 2" title="Demonstration of Donning (Putting On) Personal Protective Equipment (PPE)">
            <a:hlinkClick r:id="" action="ppaction://media"/>
            <a:extLst>
              <a:ext uri="{FF2B5EF4-FFF2-40B4-BE49-F238E27FC236}">
                <a16:creationId xmlns:a16="http://schemas.microsoft.com/office/drawing/2014/main" id="{A9E4BC6B-ACD3-4707-8B49-90DEB359825B}"/>
              </a:ext>
            </a:extLst>
          </p:cNvPr>
          <p:cNvPicPr>
            <a:picLocks noRot="1" noChangeAspect="1"/>
          </p:cNvPicPr>
          <p:nvPr>
            <a:videoFile r:link="rId1"/>
          </p:nvPr>
        </p:nvPicPr>
        <p:blipFill>
          <a:blip r:embed="rId3"/>
          <a:stretch>
            <a:fillRect/>
          </a:stretch>
        </p:blipFill>
        <p:spPr>
          <a:xfrm>
            <a:off x="506721" y="2094614"/>
            <a:ext cx="5032842" cy="3785191"/>
          </a:xfrm>
          <a:prstGeom prst="rect">
            <a:avLst/>
          </a:prstGeom>
        </p:spPr>
      </p:pic>
      <p:sp>
        <p:nvSpPr>
          <p:cNvPr id="4" name="TextBox 3">
            <a:extLst>
              <a:ext uri="{FF2B5EF4-FFF2-40B4-BE49-F238E27FC236}">
                <a16:creationId xmlns:a16="http://schemas.microsoft.com/office/drawing/2014/main" id="{E13169D1-3B50-4A20-BCC5-EB9450FD839D}"/>
              </a:ext>
            </a:extLst>
          </p:cNvPr>
          <p:cNvSpPr txBox="1"/>
          <p:nvPr/>
        </p:nvSpPr>
        <p:spPr>
          <a:xfrm>
            <a:off x="6985591" y="1467293"/>
            <a:ext cx="4869711" cy="4493538"/>
          </a:xfrm>
          <a:prstGeom prst="rect">
            <a:avLst/>
          </a:prstGeom>
          <a:noFill/>
        </p:spPr>
        <p:txBody>
          <a:bodyPr wrap="square" rtlCol="0">
            <a:spAutoFit/>
          </a:bodyPr>
          <a:lstStyle/>
          <a:p>
            <a:pPr algn="l">
              <a:buFont typeface="+mj-lt"/>
              <a:buAutoNum type="arabicPeriod"/>
            </a:pPr>
            <a:r>
              <a:rPr lang="en-US" sz="1100" b="1" i="0" dirty="0">
                <a:effectLst/>
                <a:latin typeface="Open Sans"/>
              </a:rPr>
              <a:t>Identify and gather the proper PPE to don.</a:t>
            </a:r>
            <a:r>
              <a:rPr lang="en-US" sz="1100" b="0" i="0" dirty="0">
                <a:effectLst/>
                <a:latin typeface="Open Sans"/>
              </a:rPr>
              <a:t> Ensure choice of gown size is correct (based on training).</a:t>
            </a:r>
          </a:p>
          <a:p>
            <a:pPr algn="l">
              <a:buFont typeface="+mj-lt"/>
              <a:buAutoNum type="arabicPeriod"/>
            </a:pPr>
            <a:r>
              <a:rPr lang="en-US" sz="1100" b="1" i="0" dirty="0">
                <a:effectLst/>
                <a:latin typeface="Open Sans"/>
              </a:rPr>
              <a:t>Perform hand hygiene using hand sanitizer.</a:t>
            </a:r>
            <a:endParaRPr lang="en-US" sz="1100" b="0" i="0" dirty="0">
              <a:effectLst/>
              <a:latin typeface="Open Sans"/>
            </a:endParaRPr>
          </a:p>
          <a:p>
            <a:pPr algn="l">
              <a:buFont typeface="+mj-lt"/>
              <a:buAutoNum type="arabicPeriod"/>
            </a:pPr>
            <a:r>
              <a:rPr lang="en-US" sz="1100" b="0" i="0" dirty="0">
                <a:effectLst/>
                <a:latin typeface="Open Sans"/>
              </a:rPr>
              <a:t>P</a:t>
            </a:r>
            <a:r>
              <a:rPr lang="en-US" sz="1100" b="1" i="0" dirty="0">
                <a:effectLst/>
                <a:latin typeface="Open Sans"/>
              </a:rPr>
              <a:t>ut on isolation gown.</a:t>
            </a:r>
            <a:r>
              <a:rPr lang="en-US" sz="1100" b="0" i="0" dirty="0">
                <a:effectLst/>
                <a:latin typeface="Open Sans"/>
              </a:rPr>
              <a:t> Tie all of the ties on the gown. Assistance may be needed by other healthcare personnel.</a:t>
            </a:r>
          </a:p>
          <a:p>
            <a:pPr algn="l">
              <a:buFont typeface="+mj-lt"/>
              <a:buAutoNum type="arabicPeriod"/>
            </a:pPr>
            <a:r>
              <a:rPr lang="en-US" sz="1100" b="1" i="0" dirty="0">
                <a:effectLst/>
                <a:latin typeface="Open Sans"/>
              </a:rPr>
              <a:t>Put on NIOSH-approved N95 filtering facepiece respirator or higher (use a facemask if a respirator is not available).</a:t>
            </a:r>
            <a:r>
              <a:rPr lang="en-US" sz="1100" b="0" i="0" dirty="0">
                <a:effectLst/>
                <a:latin typeface="Open Sans"/>
              </a:rPr>
              <a:t> If the respirator has a nosepiece, it should be fitted to the nose with both hands, not bent or tented. Do not pinch the nosepiece with one hand. Respirator/facemask should be extended under chin. Both your mouth and nose should be protected. Do not wear respirator/facemask under your chin or store in scrubs pocket between patients.*</a:t>
            </a:r>
          </a:p>
          <a:p>
            <a:pPr marL="742950" lvl="1" indent="-285750" algn="l">
              <a:buFont typeface="+mj-lt"/>
              <a:buAutoNum type="arabicPeriod"/>
            </a:pPr>
            <a:r>
              <a:rPr lang="en-US" sz="1100" b="1" i="0" dirty="0">
                <a:effectLst/>
                <a:latin typeface="Open Sans"/>
              </a:rPr>
              <a:t>Respirator:</a:t>
            </a:r>
            <a:r>
              <a:rPr lang="en-US" sz="1100" b="0" i="0" dirty="0">
                <a:effectLst/>
                <a:latin typeface="Open Sans"/>
              </a:rPr>
              <a:t> Respirator straps should be placed on crown of head (top strap) and base of neck (bottom strap). Perform a user seal check each time you put on the respirator.</a:t>
            </a:r>
          </a:p>
          <a:p>
            <a:pPr marL="742950" lvl="1" indent="-285750" algn="l">
              <a:buFont typeface="+mj-lt"/>
              <a:buAutoNum type="arabicPeriod"/>
            </a:pPr>
            <a:r>
              <a:rPr lang="en-US" sz="1100" b="1" i="0" dirty="0">
                <a:effectLst/>
                <a:latin typeface="Open Sans"/>
              </a:rPr>
              <a:t>Facemask:</a:t>
            </a:r>
            <a:r>
              <a:rPr lang="en-US" sz="1100" b="0" i="0" dirty="0">
                <a:effectLst/>
                <a:latin typeface="Open Sans"/>
              </a:rPr>
              <a:t> Mask ties should be secured on crown of head (top tie) and base of neck (bottom tie). If mask has loops, hook them appropriately around your ears.</a:t>
            </a:r>
          </a:p>
          <a:p>
            <a:pPr algn="l">
              <a:buFont typeface="+mj-lt"/>
              <a:buAutoNum type="arabicPeriod"/>
            </a:pPr>
            <a:r>
              <a:rPr lang="en-US" sz="1100" b="1" i="0" dirty="0">
                <a:effectLst/>
                <a:latin typeface="Open Sans"/>
              </a:rPr>
              <a:t>Put on face shield or goggles.</a:t>
            </a:r>
            <a:r>
              <a:rPr lang="en-US" sz="1100" b="0" i="0" dirty="0">
                <a:effectLst/>
                <a:latin typeface="Open Sans"/>
              </a:rPr>
              <a:t> When wearing an N95 respirator or half facepiece elastomeric respirator, select the proper eye protection to ensure that the respirator does not interfere with the correct positioning of the eye protection, and the eye protection does not affect the fit or seal of the respirator. Face shields provide full face coverage. Goggles also provide excellent protection for eyes, but fogging is common.</a:t>
            </a:r>
          </a:p>
          <a:p>
            <a:pPr algn="l">
              <a:buFont typeface="+mj-lt"/>
              <a:buAutoNum type="arabicPeriod"/>
            </a:pPr>
            <a:r>
              <a:rPr lang="en-US" sz="1100" b="1" i="0" dirty="0">
                <a:effectLst/>
                <a:latin typeface="Open Sans"/>
              </a:rPr>
              <a:t>Put on gloves.</a:t>
            </a:r>
            <a:r>
              <a:rPr lang="en-US" sz="1100" b="0" i="0" dirty="0">
                <a:effectLst/>
                <a:latin typeface="Open Sans"/>
              </a:rPr>
              <a:t> Gloves should cover the cuff (wrist) of gown.</a:t>
            </a:r>
          </a:p>
          <a:p>
            <a:pPr algn="l">
              <a:buFont typeface="+mj-lt"/>
              <a:buAutoNum type="arabicPeriod"/>
            </a:pPr>
            <a:r>
              <a:rPr lang="en-US" sz="1100" b="1" i="0" dirty="0">
                <a:effectLst/>
                <a:latin typeface="Open Sans"/>
              </a:rPr>
              <a:t>Healthcare personnel may now enter patient room.</a:t>
            </a:r>
            <a:endParaRPr lang="en-US" sz="1100" b="0" i="0" dirty="0">
              <a:effectLst/>
              <a:latin typeface="Open Sans"/>
            </a:endParaRPr>
          </a:p>
        </p:txBody>
      </p:sp>
    </p:spTree>
    <p:extLst>
      <p:ext uri="{BB962C8B-B14F-4D97-AF65-F5344CB8AC3E}">
        <p14:creationId xmlns:p14="http://schemas.microsoft.com/office/powerpoint/2010/main" val="272452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13851-B641-48BA-9467-4F80D0E7BB4A}"/>
              </a:ext>
            </a:extLst>
          </p:cNvPr>
          <p:cNvSpPr>
            <a:spLocks noGrp="1"/>
          </p:cNvSpPr>
          <p:nvPr>
            <p:ph type="title"/>
          </p:nvPr>
        </p:nvSpPr>
        <p:spPr/>
        <p:txBody>
          <a:bodyPr/>
          <a:lstStyle/>
          <a:p>
            <a:r>
              <a:rPr lang="en-US" dirty="0"/>
              <a:t>Doffing PPE</a:t>
            </a:r>
          </a:p>
        </p:txBody>
      </p:sp>
      <p:pic>
        <p:nvPicPr>
          <p:cNvPr id="3" name="Online Media 2" title="Demonstration of Doffing (Taking Off) Personal Protective Equipment (PPE)">
            <a:hlinkClick r:id="" action="ppaction://media"/>
            <a:extLst>
              <a:ext uri="{FF2B5EF4-FFF2-40B4-BE49-F238E27FC236}">
                <a16:creationId xmlns:a16="http://schemas.microsoft.com/office/drawing/2014/main" id="{D1051694-489A-41A0-A6FB-78DB106D99EC}"/>
              </a:ext>
            </a:extLst>
          </p:cNvPr>
          <p:cNvPicPr>
            <a:picLocks noRot="1" noChangeAspect="1"/>
          </p:cNvPicPr>
          <p:nvPr>
            <a:videoFile r:link="rId1"/>
          </p:nvPr>
        </p:nvPicPr>
        <p:blipFill>
          <a:blip r:embed="rId3"/>
          <a:stretch>
            <a:fillRect/>
          </a:stretch>
        </p:blipFill>
        <p:spPr>
          <a:xfrm>
            <a:off x="497813" y="1853248"/>
            <a:ext cx="5137443" cy="4069087"/>
          </a:xfrm>
          <a:prstGeom prst="rect">
            <a:avLst/>
          </a:prstGeom>
        </p:spPr>
      </p:pic>
      <p:sp>
        <p:nvSpPr>
          <p:cNvPr id="4" name="TextBox 3">
            <a:extLst>
              <a:ext uri="{FF2B5EF4-FFF2-40B4-BE49-F238E27FC236}">
                <a16:creationId xmlns:a16="http://schemas.microsoft.com/office/drawing/2014/main" id="{EC49BE32-6E97-49E3-BB45-81C356DA0485}"/>
              </a:ext>
            </a:extLst>
          </p:cNvPr>
          <p:cNvSpPr txBox="1"/>
          <p:nvPr/>
        </p:nvSpPr>
        <p:spPr>
          <a:xfrm>
            <a:off x="6996223" y="1626781"/>
            <a:ext cx="4697964" cy="4154984"/>
          </a:xfrm>
          <a:prstGeom prst="rect">
            <a:avLst/>
          </a:prstGeom>
          <a:noFill/>
        </p:spPr>
        <p:txBody>
          <a:bodyPr wrap="square" rtlCol="0">
            <a:spAutoFit/>
          </a:bodyPr>
          <a:lstStyle/>
          <a:p>
            <a:pPr algn="l">
              <a:buFont typeface="+mj-lt"/>
              <a:buAutoNum type="arabicPeriod"/>
            </a:pPr>
            <a:r>
              <a:rPr lang="en-US" sz="1100" b="1" i="0" dirty="0">
                <a:effectLst/>
                <a:latin typeface="Open Sans"/>
              </a:rPr>
              <a:t>Remove gloves.</a:t>
            </a:r>
            <a:r>
              <a:rPr lang="en-US" sz="1100" b="0" i="0" dirty="0">
                <a:effectLst/>
                <a:latin typeface="Open Sans"/>
              </a:rPr>
              <a:t> Ensure glove removal does not cause additional contamination of hands. Gloves can be removed using more than one technique (e.g., glove-in-glove or bird beak).</a:t>
            </a:r>
          </a:p>
          <a:p>
            <a:pPr algn="l">
              <a:buFont typeface="+mj-lt"/>
              <a:buAutoNum type="arabicPeriod"/>
            </a:pPr>
            <a:r>
              <a:rPr lang="en-US" sz="1100" b="1" i="0" dirty="0">
                <a:effectLst/>
                <a:latin typeface="Open Sans"/>
              </a:rPr>
              <a:t>Remove gown.</a:t>
            </a:r>
            <a:r>
              <a:rPr lang="en-US" sz="1100" b="0" i="0" dirty="0">
                <a:effectLst/>
                <a:latin typeface="Open Sans"/>
              </a:rPr>
              <a:t> Untie all ties (or unsnap all buttons). Some gown ties can be broken rather than untied. Do so in gentle manner, avoiding a forceful movement. Reach up to the shoulders and carefully pull gown down and away from the body. Rolling the gown down is an acceptable approach. Dispose in trash receptacle. *</a:t>
            </a:r>
          </a:p>
          <a:p>
            <a:pPr algn="l">
              <a:buFont typeface="+mj-lt"/>
              <a:buAutoNum type="arabicPeriod"/>
            </a:pPr>
            <a:r>
              <a:rPr lang="en-US" sz="1100" b="1" i="0" dirty="0">
                <a:effectLst/>
                <a:latin typeface="Open Sans"/>
              </a:rPr>
              <a:t>Healthcare personnel may now exit patient room.</a:t>
            </a:r>
            <a:endParaRPr lang="en-US" sz="1100" b="0" i="0" dirty="0">
              <a:effectLst/>
              <a:latin typeface="Open Sans"/>
            </a:endParaRPr>
          </a:p>
          <a:p>
            <a:pPr algn="l">
              <a:buFont typeface="+mj-lt"/>
              <a:buAutoNum type="arabicPeriod"/>
            </a:pPr>
            <a:r>
              <a:rPr lang="en-US" sz="1100" b="1" i="0" dirty="0">
                <a:effectLst/>
                <a:latin typeface="Open Sans"/>
              </a:rPr>
              <a:t>Perform hand hygiene.</a:t>
            </a:r>
            <a:endParaRPr lang="en-US" sz="1100" b="0" i="0" dirty="0">
              <a:effectLst/>
              <a:latin typeface="Open Sans"/>
            </a:endParaRPr>
          </a:p>
          <a:p>
            <a:pPr algn="l">
              <a:buFont typeface="+mj-lt"/>
              <a:buAutoNum type="arabicPeriod"/>
            </a:pPr>
            <a:r>
              <a:rPr lang="en-US" sz="1100" b="1" i="0" dirty="0">
                <a:effectLst/>
                <a:latin typeface="Open Sans"/>
              </a:rPr>
              <a:t>Remove face shield or goggles.</a:t>
            </a:r>
            <a:r>
              <a:rPr lang="en-US" sz="1100" b="0" i="0" dirty="0">
                <a:effectLst/>
                <a:latin typeface="Open Sans"/>
              </a:rPr>
              <a:t> Carefully remove face shield or goggles by grabbing the strap and pulling upwards and away from head. Do not touch the front of face shield or goggles.</a:t>
            </a:r>
          </a:p>
          <a:p>
            <a:pPr algn="l">
              <a:buFont typeface="+mj-lt"/>
              <a:buAutoNum type="arabicPeriod"/>
            </a:pPr>
            <a:r>
              <a:rPr lang="en-US" sz="1100" b="1" i="0" dirty="0">
                <a:effectLst/>
                <a:latin typeface="Open Sans"/>
              </a:rPr>
              <a:t>Remove and discard respirator (or facemask if used instead of respirator).</a:t>
            </a:r>
            <a:r>
              <a:rPr lang="en-US" sz="1100" b="0" i="0" dirty="0">
                <a:effectLst/>
                <a:latin typeface="Open Sans"/>
              </a:rPr>
              <a:t> Do not touch the front of the respirator or facemask.*</a:t>
            </a:r>
          </a:p>
          <a:p>
            <a:pPr marL="742950" lvl="1" indent="-285750" algn="l">
              <a:buFont typeface="+mj-lt"/>
              <a:buAutoNum type="arabicPeriod"/>
            </a:pPr>
            <a:r>
              <a:rPr lang="en-US" sz="1100" b="1" i="0" dirty="0">
                <a:effectLst/>
                <a:latin typeface="Open Sans"/>
              </a:rPr>
              <a:t>Respirator:</a:t>
            </a:r>
            <a:r>
              <a:rPr lang="en-US" sz="1100" b="0" i="0" dirty="0">
                <a:effectLst/>
                <a:latin typeface="Open Sans"/>
              </a:rPr>
              <a:t> Remove the bottom strap by touching only the strap and bring it carefully over the head. Grasp the top strap and bring it carefully over the head, and then pull the respirator away from the face without touching the front of the respirator.</a:t>
            </a:r>
          </a:p>
          <a:p>
            <a:pPr marL="742950" lvl="1" indent="-285750" algn="l">
              <a:buFont typeface="+mj-lt"/>
              <a:buAutoNum type="arabicPeriod"/>
            </a:pPr>
            <a:r>
              <a:rPr lang="en-US" sz="1100" b="1" i="0" dirty="0">
                <a:effectLst/>
                <a:latin typeface="Open Sans"/>
              </a:rPr>
              <a:t>Facemask:</a:t>
            </a:r>
            <a:r>
              <a:rPr lang="en-US" sz="1100" b="0" i="0" dirty="0">
                <a:effectLst/>
                <a:latin typeface="Open Sans"/>
              </a:rPr>
              <a:t> Carefully untie (or unhook from the ears) and pull away from face without touching the front.</a:t>
            </a:r>
          </a:p>
          <a:p>
            <a:pPr algn="l">
              <a:buFont typeface="+mj-lt"/>
              <a:buAutoNum type="arabicPeriod"/>
            </a:pPr>
            <a:r>
              <a:rPr lang="en-US" sz="1100" b="1" i="0" dirty="0">
                <a:effectLst/>
                <a:latin typeface="Open Sans"/>
              </a:rPr>
              <a:t>Perform hand hygiene after removing the respirator/facemask and before putting it on again if your workplace is practicing reuse.*</a:t>
            </a:r>
            <a:endParaRPr lang="en-US" sz="1100" b="0" i="0" dirty="0">
              <a:effectLst/>
              <a:latin typeface="Open Sans"/>
            </a:endParaRPr>
          </a:p>
        </p:txBody>
      </p:sp>
    </p:spTree>
    <p:extLst>
      <p:ext uri="{BB962C8B-B14F-4D97-AF65-F5344CB8AC3E}">
        <p14:creationId xmlns:p14="http://schemas.microsoft.com/office/powerpoint/2010/main" val="63792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E7E35-2693-4F96-BD0D-A5EFDA9E1330}"/>
              </a:ext>
            </a:extLst>
          </p:cNvPr>
          <p:cNvSpPr>
            <a:spLocks noGrp="1"/>
          </p:cNvSpPr>
          <p:nvPr>
            <p:ph type="title"/>
          </p:nvPr>
        </p:nvSpPr>
        <p:spPr>
          <a:xfrm>
            <a:off x="646111" y="452718"/>
            <a:ext cx="9404723" cy="950780"/>
          </a:xfrm>
        </p:spPr>
        <p:txBody>
          <a:bodyPr/>
          <a:lstStyle/>
          <a:p>
            <a:r>
              <a:rPr lang="en-US" dirty="0"/>
              <a:t>PPE Extended Use Guidance</a:t>
            </a:r>
          </a:p>
        </p:txBody>
      </p:sp>
      <p:sp>
        <p:nvSpPr>
          <p:cNvPr id="3" name="Text Placeholder 2">
            <a:extLst>
              <a:ext uri="{FF2B5EF4-FFF2-40B4-BE49-F238E27FC236}">
                <a16:creationId xmlns:a16="http://schemas.microsoft.com/office/drawing/2014/main" id="{5EFF2353-F69B-432A-BF65-66FA70B198A7}"/>
              </a:ext>
            </a:extLst>
          </p:cNvPr>
          <p:cNvSpPr>
            <a:spLocks noGrp="1"/>
          </p:cNvSpPr>
          <p:nvPr>
            <p:ph type="body" idx="1"/>
          </p:nvPr>
        </p:nvSpPr>
        <p:spPr>
          <a:xfrm>
            <a:off x="631993" y="1404938"/>
            <a:ext cx="2946866" cy="576262"/>
          </a:xfrm>
        </p:spPr>
        <p:txBody>
          <a:bodyPr/>
          <a:lstStyle/>
          <a:p>
            <a:r>
              <a:rPr lang="en-US" dirty="0"/>
              <a:t>N-95 Respirators</a:t>
            </a:r>
          </a:p>
        </p:txBody>
      </p:sp>
      <p:sp>
        <p:nvSpPr>
          <p:cNvPr id="4" name="Text Placeholder 3">
            <a:extLst>
              <a:ext uri="{FF2B5EF4-FFF2-40B4-BE49-F238E27FC236}">
                <a16:creationId xmlns:a16="http://schemas.microsoft.com/office/drawing/2014/main" id="{1E39ED43-CDA6-4BF9-AAC5-64234860B6B3}"/>
              </a:ext>
            </a:extLst>
          </p:cNvPr>
          <p:cNvSpPr>
            <a:spLocks noGrp="1"/>
          </p:cNvSpPr>
          <p:nvPr>
            <p:ph type="body" sz="half" idx="15"/>
          </p:nvPr>
        </p:nvSpPr>
        <p:spPr>
          <a:xfrm>
            <a:off x="631993" y="2071576"/>
            <a:ext cx="2927350" cy="4333706"/>
          </a:xfrm>
        </p:spPr>
        <p:txBody>
          <a:bodyPr>
            <a:normAutofit fontScale="25000" lnSpcReduction="20000"/>
          </a:bodyPr>
          <a:lstStyle/>
          <a:p>
            <a:r>
              <a:rPr lang="en-US" sz="4000" dirty="0"/>
              <a:t>Extended use is favored over reuse as it involves less touching and constant donning/doffing</a:t>
            </a:r>
          </a:p>
          <a:p>
            <a:r>
              <a:rPr lang="en-US" sz="4000" b="0" i="0" dirty="0">
                <a:effectLst/>
                <a:latin typeface="Open Sans"/>
              </a:rPr>
              <a:t>Discard N95 respirators following use during aerosol generating procedures.</a:t>
            </a:r>
          </a:p>
          <a:p>
            <a:r>
              <a:rPr lang="en-US" sz="4000" b="0" i="0" dirty="0">
                <a:effectLst/>
                <a:latin typeface="Open Sans"/>
              </a:rPr>
              <a:t>Discard N95 respirators contaminated with blood, respiratory or nasal secretions, or other bodily fluids from patients.</a:t>
            </a:r>
          </a:p>
          <a:p>
            <a:r>
              <a:rPr lang="en-US" sz="4000" b="0" i="0" dirty="0">
                <a:effectLst/>
                <a:latin typeface="Open Sans"/>
              </a:rPr>
              <a:t>Discard N95 respirators following close contact with, or exit from, the care area of any patient co-infected with an infectious disease requiring contact precautions.</a:t>
            </a:r>
          </a:p>
          <a:p>
            <a:r>
              <a:rPr lang="en-US" sz="4000" b="0" i="0" dirty="0">
                <a:effectLst/>
                <a:latin typeface="Open Sans"/>
              </a:rPr>
              <a:t>Consider use of a cleanable face shield (preferred</a:t>
            </a:r>
            <a:r>
              <a:rPr lang="en-US" sz="4000" b="0" i="0" u="none" strike="noStrike" baseline="30000" dirty="0">
                <a:effectLst/>
                <a:latin typeface="Open Sans"/>
                <a:hlinkClick r:id="rId2">
                  <a:extLst>
                    <a:ext uri="{A12FA001-AC4F-418D-AE19-62706E023703}">
                      <ahyp:hlinkClr xmlns:ahyp="http://schemas.microsoft.com/office/drawing/2018/hyperlinkcolor" val="tx"/>
                    </a:ext>
                  </a:extLst>
                </a:hlinkClick>
              </a:rPr>
              <a:t>3</a:t>
            </a:r>
            <a:r>
              <a:rPr lang="en-US" sz="4000" b="0" i="0" dirty="0">
                <a:effectLst/>
                <a:latin typeface="Open Sans"/>
              </a:rPr>
              <a:t>) over an N95 respirator and/or other steps (e.g., masking patients, use of engineering controls) to reduce surface contamination.</a:t>
            </a:r>
          </a:p>
          <a:p>
            <a:r>
              <a:rPr lang="en-US" sz="4000" b="0" i="0" dirty="0">
                <a:effectLst/>
                <a:latin typeface="Open Sans"/>
              </a:rPr>
              <a:t>Perform hand hygiene with soap and water or an alcohol-based hand sanitizer before and after touching or adjusting the respirator (if necessary, for comfort or to maintain fit).</a:t>
            </a:r>
          </a:p>
          <a:p>
            <a:r>
              <a:rPr lang="en-US" sz="4000" dirty="0">
                <a:latin typeface="Open Sans"/>
              </a:rPr>
              <a:t>Store respirators in a safe location, not touching other respirators and in a breathable container.</a:t>
            </a:r>
          </a:p>
          <a:p>
            <a:r>
              <a:rPr lang="en-US" sz="4000" b="0" i="0" dirty="0">
                <a:effectLst/>
                <a:latin typeface="Open Sans"/>
              </a:rPr>
              <a:t>Respirators can be </a:t>
            </a:r>
            <a:r>
              <a:rPr lang="en-US" sz="4000" dirty="0">
                <a:latin typeface="Open Sans"/>
              </a:rPr>
              <a:t>used again after &gt;72 drying/rest time up to 5 times</a:t>
            </a:r>
            <a:endParaRPr lang="en-US" sz="4000" b="0" i="0" dirty="0">
              <a:effectLst/>
              <a:latin typeface="Open Sans"/>
            </a:endParaRPr>
          </a:p>
          <a:p>
            <a:pPr marL="285750" indent="-285750">
              <a:buFont typeface="Arial" panose="020B0604020202020204" pitchFamily="34" charset="0"/>
              <a:buChar char="•"/>
            </a:pPr>
            <a:endParaRPr lang="en-US" dirty="0"/>
          </a:p>
        </p:txBody>
      </p:sp>
      <p:sp>
        <p:nvSpPr>
          <p:cNvPr id="5" name="Text Placeholder 4">
            <a:extLst>
              <a:ext uri="{FF2B5EF4-FFF2-40B4-BE49-F238E27FC236}">
                <a16:creationId xmlns:a16="http://schemas.microsoft.com/office/drawing/2014/main" id="{A97AC4C8-9698-4073-895E-31B8A566CDA0}"/>
              </a:ext>
            </a:extLst>
          </p:cNvPr>
          <p:cNvSpPr>
            <a:spLocks noGrp="1"/>
          </p:cNvSpPr>
          <p:nvPr>
            <p:ph type="body" sz="quarter" idx="3"/>
          </p:nvPr>
        </p:nvSpPr>
        <p:spPr>
          <a:xfrm>
            <a:off x="3883659" y="1403498"/>
            <a:ext cx="2936241" cy="576262"/>
          </a:xfrm>
        </p:spPr>
        <p:txBody>
          <a:bodyPr/>
          <a:lstStyle/>
          <a:p>
            <a:r>
              <a:rPr lang="en-US" dirty="0"/>
              <a:t>Goggles/Face Shields</a:t>
            </a:r>
          </a:p>
        </p:txBody>
      </p:sp>
      <p:sp>
        <p:nvSpPr>
          <p:cNvPr id="6" name="Text Placeholder 5">
            <a:extLst>
              <a:ext uri="{FF2B5EF4-FFF2-40B4-BE49-F238E27FC236}">
                <a16:creationId xmlns:a16="http://schemas.microsoft.com/office/drawing/2014/main" id="{8DF71306-768F-4D38-822E-95F85132CF03}"/>
              </a:ext>
            </a:extLst>
          </p:cNvPr>
          <p:cNvSpPr>
            <a:spLocks noGrp="1"/>
          </p:cNvSpPr>
          <p:nvPr>
            <p:ph type="body" sz="half" idx="16"/>
          </p:nvPr>
        </p:nvSpPr>
        <p:spPr>
          <a:xfrm>
            <a:off x="3864143" y="2071576"/>
            <a:ext cx="2946794" cy="4276578"/>
          </a:xfrm>
        </p:spPr>
        <p:txBody>
          <a:bodyPr>
            <a:normAutofit fontScale="25000" lnSpcReduction="20000"/>
          </a:bodyPr>
          <a:lstStyle/>
          <a:p>
            <a:r>
              <a:rPr lang="en-US" sz="4200" b="0" i="0" dirty="0">
                <a:effectLst/>
                <a:latin typeface="Open Sans"/>
              </a:rPr>
              <a:t>Eye protection should be removed, cleaned, and disinfected if it becomes visibly soiled or difficult to see through.</a:t>
            </a:r>
          </a:p>
          <a:p>
            <a:r>
              <a:rPr lang="en-US" sz="4200" b="0" i="0" dirty="0">
                <a:effectLst/>
                <a:latin typeface="Open Sans"/>
              </a:rPr>
              <a:t>If a disposable face shield or goggles is cleaned and disinfected, it should be dedicated to one HCP and cleaned and disinfected whenever it is visibly soiled or removed (e.g., when leaving the isolation area) prior to putting it back on. See protocol for removing and cleaning and disinfecting eye protection below.</a:t>
            </a:r>
          </a:p>
          <a:p>
            <a:pPr algn="l"/>
            <a:r>
              <a:rPr lang="en-US" sz="4000" b="0" i="0" dirty="0">
                <a:effectLst/>
                <a:latin typeface="Open Sans"/>
              </a:rPr>
              <a:t>Eye protection should be discarded if damaged (e.g., face shield or goggles can no longer fasten securely to the provider, if visibility is obscured and cleaning and disinfecting does not restore visibility).</a:t>
            </a:r>
          </a:p>
          <a:p>
            <a:pPr algn="l"/>
            <a:r>
              <a:rPr lang="en-US" sz="4000" b="0" i="0" dirty="0">
                <a:effectLst/>
                <a:latin typeface="Open Sans"/>
              </a:rPr>
              <a:t>HCP should take care not to touch their eye protection. If they touch or adjust their eye protection, they must immediately perform hand hygiene.</a:t>
            </a:r>
          </a:p>
          <a:p>
            <a:pPr algn="l"/>
            <a:r>
              <a:rPr lang="en-US" sz="4000" b="0" i="0" dirty="0">
                <a:effectLst/>
                <a:latin typeface="Open Sans"/>
              </a:rPr>
              <a:t>HCP should leave patient care area if they need to remove their eye protection. See protocol for removing, cleaning, and disinfecting eye protection below.</a:t>
            </a:r>
          </a:p>
          <a:p>
            <a:r>
              <a:rPr lang="en-US" sz="4000" dirty="0">
                <a:latin typeface="Open Sans"/>
              </a:rPr>
              <a:t>P</a:t>
            </a:r>
            <a:r>
              <a:rPr lang="en-US" sz="4000" b="0" i="0" dirty="0">
                <a:effectLst/>
                <a:latin typeface="Open Sans"/>
              </a:rPr>
              <a:t>rotective eyewear (e.g., safety glasses, trauma glasses) with gaps between glasses and the face likely do not protect eyes from all splashes and sprays.</a:t>
            </a:r>
          </a:p>
          <a:p>
            <a:pPr algn="l">
              <a:buFont typeface="Arial" panose="020B0604020202020204" pitchFamily="34" charset="0"/>
              <a:buChar char="•"/>
            </a:pPr>
            <a:endParaRPr lang="en-US" sz="4000" b="0" i="0" dirty="0">
              <a:effectLst/>
              <a:latin typeface="Open Sans"/>
            </a:endParaRPr>
          </a:p>
          <a:p>
            <a:endParaRPr lang="en-US" dirty="0"/>
          </a:p>
        </p:txBody>
      </p:sp>
      <p:sp>
        <p:nvSpPr>
          <p:cNvPr id="7" name="Text Placeholder 6">
            <a:extLst>
              <a:ext uri="{FF2B5EF4-FFF2-40B4-BE49-F238E27FC236}">
                <a16:creationId xmlns:a16="http://schemas.microsoft.com/office/drawing/2014/main" id="{35C0F491-F6A9-436B-93E7-6CAC5ABE9F1A}"/>
              </a:ext>
            </a:extLst>
          </p:cNvPr>
          <p:cNvSpPr>
            <a:spLocks noGrp="1"/>
          </p:cNvSpPr>
          <p:nvPr>
            <p:ph type="body" sz="quarter" idx="13"/>
          </p:nvPr>
        </p:nvSpPr>
        <p:spPr>
          <a:xfrm>
            <a:off x="7124700" y="1380838"/>
            <a:ext cx="2932113" cy="576262"/>
          </a:xfrm>
        </p:spPr>
        <p:txBody>
          <a:bodyPr/>
          <a:lstStyle/>
          <a:p>
            <a:r>
              <a:rPr lang="en-US" dirty="0"/>
              <a:t>Gowns</a:t>
            </a:r>
          </a:p>
        </p:txBody>
      </p:sp>
      <p:sp>
        <p:nvSpPr>
          <p:cNvPr id="8" name="Text Placeholder 7">
            <a:extLst>
              <a:ext uri="{FF2B5EF4-FFF2-40B4-BE49-F238E27FC236}">
                <a16:creationId xmlns:a16="http://schemas.microsoft.com/office/drawing/2014/main" id="{49E0047A-B2BE-46B3-8301-816A8A85A340}"/>
              </a:ext>
            </a:extLst>
          </p:cNvPr>
          <p:cNvSpPr>
            <a:spLocks noGrp="1"/>
          </p:cNvSpPr>
          <p:nvPr>
            <p:ph type="body" sz="half" idx="17"/>
          </p:nvPr>
        </p:nvSpPr>
        <p:spPr>
          <a:xfrm>
            <a:off x="7124700" y="1979760"/>
            <a:ext cx="2932113" cy="4276578"/>
          </a:xfrm>
        </p:spPr>
        <p:txBody>
          <a:bodyPr>
            <a:normAutofit/>
          </a:bodyPr>
          <a:lstStyle/>
          <a:p>
            <a:r>
              <a:rPr lang="en-US" sz="1000" b="0" i="0" dirty="0">
                <a:effectLst/>
                <a:latin typeface="Open Sans"/>
              </a:rPr>
              <a:t>Nonsterile, disposable patient isolation gowns, which are used for routine patient care in healthcare settings, are appropriate for use by HCP when caring for patients with suspected or confirmed COVID-19. In times of gown shortages, surgical gowns should be prioritized for surgical and other sterile procedures.</a:t>
            </a:r>
          </a:p>
          <a:p>
            <a:pPr algn="l"/>
            <a:r>
              <a:rPr lang="en-US" sz="1000" b="0" i="0" dirty="0">
                <a:effectLst/>
                <a:latin typeface="Open Sans"/>
              </a:rPr>
              <a:t>routinely inspect, maintain (e.g., mend a small hole in a gown, replace missing fastening ties)</a:t>
            </a:r>
          </a:p>
          <a:p>
            <a:pPr algn="l"/>
            <a:r>
              <a:rPr lang="en-US" sz="1000" b="0" i="0" dirty="0">
                <a:effectLst/>
                <a:latin typeface="Open Sans"/>
              </a:rPr>
              <a:t>replace reusable gowns when needed (e.g., when they are thin or ripped)</a:t>
            </a:r>
          </a:p>
          <a:p>
            <a:pPr algn="l"/>
            <a:r>
              <a:rPr lang="en-US" sz="1000" b="0" i="0" dirty="0">
                <a:effectLst/>
                <a:latin typeface="Open Sans"/>
              </a:rPr>
              <a:t>store laundered gowns in a manner such that they remain clean until use.</a:t>
            </a:r>
          </a:p>
          <a:p>
            <a:r>
              <a:rPr lang="en-US" sz="1000" b="0" i="0" dirty="0">
                <a:effectLst/>
                <a:latin typeface="Open Sans"/>
              </a:rPr>
              <a:t> If reuse is considered, gowns should be dedicated to care of individual patients. Any gown that becomes visibly soiled during patient care should be disposed of or, if reusable, laundered.</a:t>
            </a:r>
            <a:endParaRPr lang="en-US" sz="1000" dirty="0"/>
          </a:p>
        </p:txBody>
      </p:sp>
    </p:spTree>
    <p:extLst>
      <p:ext uri="{BB962C8B-B14F-4D97-AF65-F5344CB8AC3E}">
        <p14:creationId xmlns:p14="http://schemas.microsoft.com/office/powerpoint/2010/main" val="38627172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FAA786E8BDDE478B525A67C88EB582" ma:contentTypeVersion="14" ma:contentTypeDescription="Create a new document." ma:contentTypeScope="" ma:versionID="69b156e3a8565a716e6dd6cdbc9faec6">
  <xsd:schema xmlns:xsd="http://www.w3.org/2001/XMLSchema" xmlns:xs="http://www.w3.org/2001/XMLSchema" xmlns:p="http://schemas.microsoft.com/office/2006/metadata/properties" xmlns:ns2="cc77d279-1fa0-40a0-abb2-37db48c0ffa6" xmlns:ns3="e209160b-8f1d-4f88-8f36-0344f8a4efa6" targetNamespace="http://schemas.microsoft.com/office/2006/metadata/properties" ma:root="true" ma:fieldsID="3c2b36d4c265702af06881586bfa1357" ns2:_="" ns3:_="">
    <xsd:import namespace="cc77d279-1fa0-40a0-abb2-37db48c0ffa6"/>
    <xsd:import namespace="e209160b-8f1d-4f88-8f36-0344f8a4efa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2:MediaServiceOCR" minOccurs="0"/>
                <xsd:element ref="ns3:SharedWithUsers" minOccurs="0"/>
                <xsd:element ref="ns3:SharedWithDetails" minOccurs="0"/>
                <xsd:element ref="ns2:_Flow_SignoffStatu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77d279-1fa0-40a0-abb2-37db48c0ff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_Flow_SignoffStatus" ma:index="20" nillable="true" ma:displayName="Sign-off status" ma:internalName="Sign_x002d_off_x0020_status">
      <xsd:simpleType>
        <xsd:restriction base="dms:Text"/>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09160b-8f1d-4f88-8f36-0344f8a4efa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cc77d279-1fa0-40a0-abb2-37db48c0ffa6" xsi:nil="true"/>
  </documentManagement>
</p:properties>
</file>

<file path=customXml/itemProps1.xml><?xml version="1.0" encoding="utf-8"?>
<ds:datastoreItem xmlns:ds="http://schemas.openxmlformats.org/officeDocument/2006/customXml" ds:itemID="{A67F4A60-9F08-4A51-8B93-9E50535D5028}"/>
</file>

<file path=customXml/itemProps2.xml><?xml version="1.0" encoding="utf-8"?>
<ds:datastoreItem xmlns:ds="http://schemas.openxmlformats.org/officeDocument/2006/customXml" ds:itemID="{736B64F3-9F6F-4B1B-BB76-B3AAD47C48FF}"/>
</file>

<file path=customXml/itemProps3.xml><?xml version="1.0" encoding="utf-8"?>
<ds:datastoreItem xmlns:ds="http://schemas.openxmlformats.org/officeDocument/2006/customXml" ds:itemID="{EEEB5B8E-8539-43FF-AC6A-5EA47AAAE90E}"/>
</file>

<file path=docProps/app.xml><?xml version="1.0" encoding="utf-8"?>
<Properties xmlns="http://schemas.openxmlformats.org/officeDocument/2006/extended-properties" xmlns:vt="http://schemas.openxmlformats.org/officeDocument/2006/docPropsVTypes">
  <TotalTime>1</TotalTime>
  <Words>2093</Words>
  <Application>Microsoft Office PowerPoint</Application>
  <PresentationFormat>Widescreen</PresentationFormat>
  <Paragraphs>129</Paragraphs>
  <Slides>15</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Century Gothic</vt:lpstr>
      <vt:lpstr>Open Sans</vt:lpstr>
      <vt:lpstr>Wingdings 3</vt:lpstr>
      <vt:lpstr>Ion</vt:lpstr>
      <vt:lpstr>Proper PPE Use and Extended Use in the Long-Term Care Setting</vt:lpstr>
      <vt:lpstr>In this training, you will learn:</vt:lpstr>
      <vt:lpstr>What is PPE?</vt:lpstr>
      <vt:lpstr>PowerPoint Presentation</vt:lpstr>
      <vt:lpstr>Gowns and Suits</vt:lpstr>
      <vt:lpstr>PowerPoint Presentation</vt:lpstr>
      <vt:lpstr>PowerPoint Presentation</vt:lpstr>
      <vt:lpstr>Doffing PPE</vt:lpstr>
      <vt:lpstr>PPE Extended Use Guidance</vt:lpstr>
      <vt:lpstr>PowerPoint Presentation</vt:lpstr>
      <vt:lpstr>N-95 Respirators</vt:lpstr>
      <vt:lpstr>Gowns</vt:lpstr>
      <vt:lpstr>Eye Protection</vt:lpstr>
      <vt:lpstr>PPE Disposal</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Proper PPE Use and Extended Use in the Long-Term Care Setting</dc:title>
  <dc:creator>Amy Jarosek</dc:creator>
  <cp:lastModifiedBy>Amy Jarosek</cp:lastModifiedBy>
  <cp:revision>1</cp:revision>
  <dcterms:created xsi:type="dcterms:W3CDTF">2020-12-29T21:02:49Z</dcterms:created>
  <dcterms:modified xsi:type="dcterms:W3CDTF">2021-01-29T14:02:04Z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0x01010027FAA786E8BDDE478B525A67C88EB582</vt:lpwstr>
  </property>
  <property fmtid="{D5CDD505-2E9C-101B-9397-08002B2CF9AE}" pid="3" name="Order">
    <vt:r8>2589800</vt:r8>
  </property>
</Properties>
</file>